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notesMasterIdLst>
    <p:notesMasterId r:id="rId26"/>
  </p:notesMasterIdLst>
  <p:sldIdLst>
    <p:sldId id="279" r:id="rId2"/>
    <p:sldId id="257" r:id="rId3"/>
    <p:sldId id="258" r:id="rId4"/>
    <p:sldId id="260" r:id="rId5"/>
    <p:sldId id="261" r:id="rId6"/>
    <p:sldId id="262" r:id="rId7"/>
    <p:sldId id="263" r:id="rId8"/>
    <p:sldId id="264" r:id="rId9"/>
    <p:sldId id="259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82" r:id="rId24"/>
    <p:sldId id="278" r:id="rId2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164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88" d="100"/>
          <a:sy n="88" d="100"/>
        </p:scale>
        <p:origin x="-3822" y="-108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0A2911-887D-426C-8130-EC9E2E2E0E50}" type="datetimeFigureOut">
              <a:rPr lang="ru-RU" smtClean="0"/>
              <a:pPr/>
              <a:t>28.05.2020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79EDDD-611B-4CE0-9A55-73CE0F03B7B7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79EDDD-611B-4CE0-9A55-73CE0F03B7B7}" type="slidenum">
              <a:rPr lang="ru-RU" smtClean="0"/>
              <a:pPr/>
              <a:t>1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 flipH="1">
            <a:off x="2667000" y="0"/>
            <a:ext cx="6477000" cy="6858000"/>
          </a:xfrm>
          <a:prstGeom prst="rect">
            <a:avLst/>
          </a:prstGeom>
          <a:blipFill>
            <a:blip r:embed="rId2" cstate="print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00000" r="50000"/>
                </a:path>
                <a:tileRect/>
              </a:gradFill>
            </a:fillOverlay>
            <a:innerShdw blurRad="63500" dist="44450" dir="10800000">
              <a:srgbClr val="000000">
                <a:alpha val="5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 rot="16200000">
            <a:off x="-762000" y="3429000"/>
            <a:ext cx="6858000" cy="0"/>
          </a:xfrm>
          <a:prstGeom prst="line">
            <a:avLst/>
          </a:prstGeom>
          <a:noFill/>
          <a:ln w="11430" cap="flat" cmpd="sng" algn="ctr">
            <a:solidFill>
              <a:schemeClr val="bg1">
                <a:shade val="9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ctrTitle"/>
          </p:nvPr>
        </p:nvSpPr>
        <p:spPr>
          <a:xfrm>
            <a:off x="3366868" y="533400"/>
            <a:ext cx="5105400" cy="2868168"/>
          </a:xfrm>
        </p:spPr>
        <p:txBody>
          <a:bodyPr lIns="45720" tIns="0" rIns="45720">
            <a:noAutofit/>
          </a:bodyPr>
          <a:lstStyle>
            <a:lvl1pPr algn="r">
              <a:defRPr sz="4200"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5" name="Подзаголовок 24"/>
          <p:cNvSpPr>
            <a:spLocks noGrp="1"/>
          </p:cNvSpPr>
          <p:nvPr>
            <p:ph type="subTitle" idx="1"/>
          </p:nvPr>
        </p:nvSpPr>
        <p:spPr>
          <a:xfrm>
            <a:off x="3354442" y="3539864"/>
            <a:ext cx="5114778" cy="1101248"/>
          </a:xfrm>
        </p:spPr>
        <p:txBody>
          <a:bodyPr lIns="45720" tIns="0" rIns="45720" bIns="0"/>
          <a:lstStyle>
            <a:lvl1pPr marL="0" indent="0" algn="r">
              <a:buNone/>
              <a:defRPr sz="2200">
                <a:solidFill>
                  <a:srgbClr val="FFFFFF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1" name="Дата 30"/>
          <p:cNvSpPr>
            <a:spLocks noGrp="1"/>
          </p:cNvSpPr>
          <p:nvPr>
            <p:ph type="dt" sz="half" idx="10"/>
          </p:nvPr>
        </p:nvSpPr>
        <p:spPr>
          <a:xfrm>
            <a:off x="5871224" y="6557946"/>
            <a:ext cx="2002464" cy="226902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8C1F50BB-8333-4D31-8C65-C1A7FEC149AB}" type="datetimeFigureOut">
              <a:rPr lang="ru-RU" smtClean="0"/>
              <a:pPr/>
              <a:t>28.05.2020</a:t>
            </a:fld>
            <a:endParaRPr lang="ru-RU"/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11"/>
          </p:nvPr>
        </p:nvSpPr>
        <p:spPr>
          <a:xfrm>
            <a:off x="2819400" y="6557946"/>
            <a:ext cx="2927722" cy="228600"/>
          </a:xfrm>
        </p:spPr>
        <p:txBody>
          <a:bodyPr/>
          <a:lstStyle>
            <a:lvl1pPr>
              <a:defRPr lang="en-US" dirty="0">
                <a:solidFill>
                  <a:srgbClr val="FFFFFF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7880884" y="6556248"/>
            <a:ext cx="588336" cy="228600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1A1616FA-1B6C-4318-B79B-C36B61397E5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5000">
    <p:dissolv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C1F50BB-8333-4D31-8C65-C1A7FEC149AB}" type="datetimeFigureOut">
              <a:rPr lang="ru-RU" smtClean="0"/>
              <a:pPr/>
              <a:t>28.05.2020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A1616FA-1B6C-4318-B79B-C36B61397E5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5000">
    <p:dissolv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53200" y="274955"/>
            <a:ext cx="1524000" cy="5851525"/>
          </a:xfrm>
        </p:spPr>
        <p:txBody>
          <a:bodyPr vert="eaVert" anchor="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242816" y="6557946"/>
            <a:ext cx="2002464" cy="226902"/>
          </a:xfrm>
        </p:spPr>
        <p:txBody>
          <a:bodyPr/>
          <a:lstStyle>
            <a:extLst/>
          </a:lstStyle>
          <a:p>
            <a:fld id="{8C1F50BB-8333-4D31-8C65-C1A7FEC149AB}" type="datetimeFigureOut">
              <a:rPr lang="ru-RU" smtClean="0"/>
              <a:pPr/>
              <a:t>28.05.2020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57200" y="6556248"/>
            <a:ext cx="3657600" cy="228600"/>
          </a:xfrm>
        </p:spPr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254496" y="6553200"/>
            <a:ext cx="588336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1A1616FA-1B6C-4318-B79B-C36B61397E5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5000">
    <p:dissolv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C1F50BB-8333-4D31-8C65-C1A7FEC149AB}" type="datetimeFigureOut">
              <a:rPr lang="ru-RU" smtClean="0"/>
              <a:pPr/>
              <a:t>28.05.2020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A1616FA-1B6C-4318-B79B-C36B61397E5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5000">
    <p:dissolv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6800" y="2821837"/>
            <a:ext cx="6255488" cy="1362075"/>
          </a:xfrm>
        </p:spPr>
        <p:txBody>
          <a:bodyPr tIns="0" anchor="t"/>
          <a:lstStyle>
            <a:lvl1pPr algn="r">
              <a:buNone/>
              <a:defRPr sz="42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66800" y="1905000"/>
            <a:ext cx="6255488" cy="743507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724238" y="6556810"/>
            <a:ext cx="2002464" cy="226902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8C1F50BB-8333-4D31-8C65-C1A7FEC149AB}" type="datetimeFigureOut">
              <a:rPr lang="ru-RU" smtClean="0"/>
              <a:pPr/>
              <a:t>28.05.2020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1735358" y="6556810"/>
            <a:ext cx="2895600" cy="228600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733952" y="6555112"/>
            <a:ext cx="588336" cy="228600"/>
          </a:xfrm>
        </p:spPr>
        <p:txBody>
          <a:bodyPr/>
          <a:lstStyle>
            <a:extLst/>
          </a:lstStyle>
          <a:p>
            <a:fld id="{1A1616FA-1B6C-4318-B79B-C36B61397E5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5000">
    <p:dissolv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178808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C1F50BB-8333-4D31-8C65-C1A7FEC149AB}" type="datetimeFigureOut">
              <a:rPr lang="ru-RU" smtClean="0"/>
              <a:pPr/>
              <a:t>28.05.2020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A1616FA-1B6C-4318-B79B-C36B61397E5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5000">
    <p:dissolv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178808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178808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C1F50BB-8333-4D31-8C65-C1A7FEC149AB}" type="datetimeFigureOut">
              <a:rPr lang="ru-RU" smtClean="0"/>
              <a:pPr/>
              <a:t>28.05.2020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A1616FA-1B6C-4318-B79B-C36B61397E5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5000">
    <p:dissolv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C1F50BB-8333-4D31-8C65-C1A7FEC149AB}" type="datetimeFigureOut">
              <a:rPr lang="ru-RU" smtClean="0"/>
              <a:pPr/>
              <a:t>28.05.2020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A1616FA-1B6C-4318-B79B-C36B61397E5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5000">
    <p:dissolv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8C1F50BB-8333-4D31-8C65-C1A7FEC149AB}" type="datetimeFigureOut">
              <a:rPr lang="ru-RU" smtClean="0"/>
              <a:pPr/>
              <a:t>28.05.2020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A1616FA-1B6C-4318-B79B-C36B61397E5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5000">
    <p:dissolv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5897880" cy="1173480"/>
          </a:xfrm>
        </p:spPr>
        <p:txBody>
          <a:bodyPr wrap="square" anchor="b"/>
          <a:lstStyle>
            <a:lvl1pPr algn="l">
              <a:buNone/>
              <a:defRPr lang="en-US" sz="2400" baseline="0" smtClean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97416"/>
            <a:ext cx="5897880" cy="602512"/>
          </a:xfrm>
        </p:spPr>
        <p:txBody>
          <a:bodyPr rot="0" spcFirstLastPara="0" vertOverflow="overflow" horzOverflow="overflow" vert="horz" wrap="square" lIns="45720" tIns="0" rIns="0" bIns="0" numCol="1" spcCol="0" rtlCol="0" fromWordArt="0" anchor="t" anchorCtr="0" forceAA="0" compatLnSpc="1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7239000" cy="437175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C1F50BB-8333-4D31-8C65-C1A7FEC149AB}" type="datetimeFigureOut">
              <a:rPr lang="ru-RU" smtClean="0"/>
              <a:pPr/>
              <a:t>28.05.2020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A1616FA-1B6C-4318-B79B-C36B61397E5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5000">
    <p:dissolv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 rot="21240000">
            <a:off x="597968" y="1004668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5000" dist="127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 rot="21420000">
            <a:off x="596706" y="998816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8000" dist="12700" dir="54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89098" y="1143000"/>
            <a:ext cx="3429000" cy="2057400"/>
          </a:xfrm>
        </p:spPr>
        <p:txBody>
          <a:bodyPr vert="horz" anchor="b"/>
          <a:lstStyle>
            <a:lvl1pPr algn="l">
              <a:buNone/>
              <a:defRPr sz="3000" b="1" baseline="0">
                <a:ln w="500">
                  <a:solidFill>
                    <a:schemeClr val="tx2">
                      <a:shade val="10000"/>
                      <a:satMod val="135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389098" y="3283634"/>
            <a:ext cx="3429000" cy="1920240"/>
          </a:xfrm>
        </p:spPr>
        <p:txBody>
          <a:bodyPr rot="0" spcFirstLastPara="0" vertOverflow="overflow" horzOverflow="overflow" vert="horz" wrap="square" lIns="82296" tIns="0" rIns="0" bIns="0" numCol="1" spcCol="0" rtlCol="0" fromWordArt="0" anchor="t" anchorCtr="0" forceAA="0" compatLnSpc="1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aseline="0">
                <a:solidFill>
                  <a:schemeClr val="tx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marL="0" marR="0" lvl="0" indent="0" algn="l" defTabSz="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3000"/>
              <a:buFontTx/>
              <a:buNone/>
              <a:tabLst/>
              <a:defRPr/>
            </a:pPr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C1F50BB-8333-4D31-8C65-C1A7FEC149AB}" type="datetimeFigureOut">
              <a:rPr lang="ru-RU" smtClean="0"/>
              <a:pPr/>
              <a:t>28.05.2020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A1616FA-1B6C-4318-B79B-C36B61397E5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Рисунок 9"/>
          <p:cNvSpPr>
            <a:spLocks noGrp="1"/>
          </p:cNvSpPr>
          <p:nvPr>
            <p:ph type="pic" idx="1"/>
          </p:nvPr>
        </p:nvSpPr>
        <p:spPr>
          <a:xfrm>
            <a:off x="663682" y="1041002"/>
            <a:ext cx="4206240" cy="4206240"/>
          </a:xfrm>
          <a:solidFill>
            <a:schemeClr val="bg2">
              <a:shade val="50000"/>
            </a:schemeClr>
          </a:solidFill>
          <a:ln w="107950">
            <a:solidFill>
              <a:srgbClr val="FFFFFF"/>
            </a:solidFill>
            <a:miter lim="800000"/>
          </a:ln>
          <a:effectLst>
            <a:outerShdw blurRad="44450" dist="3810" dir="5400000" algn="tl" rotWithShape="0">
              <a:srgbClr val="000000">
                <a:alpha val="60000"/>
              </a:srgbClr>
            </a:outerShdw>
          </a:effectLst>
          <a:scene3d>
            <a:camera prst="orthographicFront"/>
            <a:lightRig rig="threePt" dir="t"/>
          </a:scene3d>
          <a:sp3d contourW="3810"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</p:spTree>
  </p:cSld>
  <p:clrMapOvr>
    <a:masterClrMapping/>
  </p:clrMapOvr>
  <p:transition advClick="0" advTm="5000">
    <p:dissolv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 flipH="1">
            <a:off x="8153400" y="0"/>
            <a:ext cx="990600" cy="6858000"/>
          </a:xfrm>
          <a:prstGeom prst="rect">
            <a:avLst/>
          </a:prstGeom>
          <a:blipFill>
            <a:blip r:embed="rId13" cstate="print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10000" r="50000" b="-10000"/>
                </a:path>
                <a:tileRect/>
              </a:gradFill>
            </a:fillOverlay>
            <a:innerShdw blurRad="63500" dist="44450" dir="10800000">
              <a:srgbClr val="000000">
                <a:alpha val="45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1143000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1" name="Текст 30"/>
          <p:cNvSpPr>
            <a:spLocks noGrp="1"/>
          </p:cNvSpPr>
          <p:nvPr>
            <p:ph type="body" idx="1"/>
          </p:nvPr>
        </p:nvSpPr>
        <p:spPr>
          <a:xfrm>
            <a:off x="457200" y="1609416"/>
            <a:ext cx="7239000" cy="484632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7" name="Дата 26"/>
          <p:cNvSpPr>
            <a:spLocks noGrp="1"/>
          </p:cNvSpPr>
          <p:nvPr>
            <p:ph type="dt" sz="half" idx="2"/>
          </p:nvPr>
        </p:nvSpPr>
        <p:spPr>
          <a:xfrm>
            <a:off x="4245936" y="6557946"/>
            <a:ext cx="2002464" cy="226902"/>
          </a:xfrm>
          <a:prstGeom prst="rect">
            <a:avLst/>
          </a:prstGeom>
        </p:spPr>
        <p:txBody>
          <a:bodyPr vert="horz" tIns="0" bIns="0" anchor="b"/>
          <a:lstStyle>
            <a:lvl1pPr algn="l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fld id="{8C1F50BB-8333-4D31-8C65-C1A7FEC149AB}" type="datetimeFigureOut">
              <a:rPr lang="ru-RU" smtClean="0"/>
              <a:pPr/>
              <a:t>28.05.2020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3"/>
          </p:nvPr>
        </p:nvSpPr>
        <p:spPr>
          <a:xfrm>
            <a:off x="457200" y="6557946"/>
            <a:ext cx="3657600" cy="228600"/>
          </a:xfrm>
          <a:prstGeom prst="rect">
            <a:avLst/>
          </a:prstGeom>
        </p:spPr>
        <p:txBody>
          <a:bodyPr vert="horz" tIns="0" bIns="0" anchor="b"/>
          <a:lstStyle>
            <a:lvl1pPr algn="r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4"/>
          </p:nvPr>
        </p:nvSpPr>
        <p:spPr>
          <a:xfrm>
            <a:off x="6251448" y="6556248"/>
            <a:ext cx="588336" cy="228600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1A1616FA-1B6C-4318-B79B-C36B61397E56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ransition advClick="0" advTm="5000">
    <p:dissolve/>
  </p:transition>
  <p:txStyles>
    <p:titleStyle>
      <a:lvl1pPr algn="l" rtl="0" eaLnBrk="1" latinLnBrk="0" hangingPunct="1">
        <a:spcBef>
          <a:spcPct val="0"/>
        </a:spcBef>
        <a:buNone/>
        <a:defRPr kumimoji="0" sz="3800" b="1" kern="1200" cap="all" baseline="0">
          <a:ln w="500">
            <a:solidFill>
              <a:schemeClr val="tx2">
                <a:shade val="20000"/>
                <a:satMod val="120000"/>
              </a:schemeClr>
            </a:solidFill>
          </a:ln>
          <a:gradFill>
            <a:gsLst>
              <a:gs pos="0">
                <a:schemeClr val="accent4">
                  <a:tint val="13000"/>
                </a:schemeClr>
              </a:gs>
              <a:gs pos="10000">
                <a:schemeClr val="accent4">
                  <a:tint val="20000"/>
                </a:schemeClr>
              </a:gs>
              <a:gs pos="49000">
                <a:schemeClr val="accent4">
                  <a:tint val="70000"/>
                </a:schemeClr>
              </a:gs>
              <a:gs pos="50000">
                <a:schemeClr val="accent4">
                  <a:tint val="97000"/>
                </a:schemeClr>
              </a:gs>
              <a:gs pos="100000">
                <a:schemeClr val="accent4">
                  <a:tint val="20000"/>
                </a:schemeClr>
              </a:gs>
            </a:gsLst>
            <a:lin ang="5400000" scaled="1"/>
          </a:gradFill>
          <a:effectLst/>
          <a:latin typeface="+mj-lt"/>
          <a:ea typeface="+mj-ea"/>
          <a:cs typeface="+mj-cs"/>
        </a:defRPr>
      </a:lvl1pPr>
      <a:extLst/>
    </p:titleStyle>
    <p:bodyStyle>
      <a:lvl1pPr marL="274320" indent="-274320" algn="l" rtl="0" eaLnBrk="1" latinLnBrk="0" hangingPunct="1">
        <a:spcBef>
          <a:spcPts val="600"/>
        </a:spcBef>
        <a:buClr>
          <a:schemeClr val="tx2"/>
        </a:buClr>
        <a:buSzPct val="73000"/>
        <a:buFont typeface="Wingdings 2"/>
        <a:buChar char=""/>
        <a:defRPr kumimoji="0" sz="26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521208" indent="-228600" algn="l" rtl="0" eaLnBrk="1" latinLnBrk="0" hangingPunct="1">
        <a:spcBef>
          <a:spcPts val="500"/>
        </a:spcBef>
        <a:buClr>
          <a:schemeClr val="accent4"/>
        </a:buClr>
        <a:buSzPct val="80000"/>
        <a:buFont typeface="Wingdings 2"/>
        <a:buChar char=""/>
        <a:defRPr kumimoji="0" sz="23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2pPr>
      <a:lvl3pPr marL="758952" indent="-228600" algn="l" rtl="0" eaLnBrk="1" latinLnBrk="0" hangingPunct="1">
        <a:spcBef>
          <a:spcPts val="400"/>
        </a:spcBef>
        <a:buClr>
          <a:schemeClr val="accent4"/>
        </a:buClr>
        <a:buSzPct val="60000"/>
        <a:buFont typeface="Wingdings"/>
        <a:buChar char="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22860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"/>
        <a:defRPr kumimoji="0" sz="20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4pPr>
      <a:lvl5pPr marL="1280160" indent="-228600" algn="l" rtl="0" eaLnBrk="1" latinLnBrk="0" hangingPunct="1">
        <a:spcBef>
          <a:spcPts val="400"/>
        </a:spcBef>
        <a:buClr>
          <a:schemeClr val="accent4"/>
        </a:buClr>
        <a:buSzPct val="70000"/>
        <a:buFont typeface="Wingdings"/>
        <a:buChar char="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72184" indent="-182880" algn="l" rtl="0" eaLnBrk="1" latinLnBrk="0" hangingPunct="1">
        <a:spcBef>
          <a:spcPts val="400"/>
        </a:spcBef>
        <a:buClr>
          <a:schemeClr val="accent4"/>
        </a:buClr>
        <a:buSzPct val="80000"/>
        <a:buFont typeface="Wingdings 2"/>
        <a:buChar char=""/>
        <a:defRPr kumimoji="0" sz="18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6pPr>
      <a:lvl7pPr marL="1673352" indent="-18288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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47088" indent="-182880" algn="l" rtl="0" eaLnBrk="1" latinLnBrk="0" hangingPunct="1">
        <a:spcBef>
          <a:spcPts val="300"/>
        </a:spcBef>
        <a:buClr>
          <a:schemeClr val="accent4"/>
        </a:buClr>
        <a:buSzPct val="100000"/>
        <a:buChar char="•"/>
        <a:defRPr kumimoji="0" sz="1600" kern="1200" baseline="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8pPr>
      <a:lvl9pPr marL="2057400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Wingdings"/>
        <a:buChar char="§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Users\&#1044;&#1077;&#1090;&#1089;&#1082;&#1080;&#1081;%20&#1089;&#1072;&#1076;\Desktop\&#1074;&#1099;&#1087;&#1091;&#1089;&#1082;&#1085;&#1086;&#1081;%20-%20&#1082;&#1088;&#1091;&#1078;&#1080;&#1090;&#1089;&#1103;%20&#1087;&#1091;&#1089;&#1090;&#1100;%20&#1042;&#1072;&#1083;&#1100;&#1089;%20&#1083;&#1102;&#1073;&#1080;&#1084;%20&#1084;&#1099;%20&#1074;&#1089;&#1077;%20&#1042;&#1072;&#1089;%20(www.hotplayer.ru).mp3" TargetMode="External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eg"/><Relationship Id="rId3" Type="http://schemas.openxmlformats.org/officeDocument/2006/relationships/image" Target="../media/image61.jpeg"/><Relationship Id="rId7" Type="http://schemas.openxmlformats.org/officeDocument/2006/relationships/image" Target="../media/image65.jpeg"/><Relationship Id="rId12" Type="http://schemas.openxmlformats.org/officeDocument/2006/relationships/image" Target="../media/image70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jpeg"/><Relationship Id="rId11" Type="http://schemas.openxmlformats.org/officeDocument/2006/relationships/image" Target="../media/image69.jpeg"/><Relationship Id="rId5" Type="http://schemas.openxmlformats.org/officeDocument/2006/relationships/image" Target="../media/image63.jpeg"/><Relationship Id="rId10" Type="http://schemas.openxmlformats.org/officeDocument/2006/relationships/image" Target="../media/image68.jpeg"/><Relationship Id="rId4" Type="http://schemas.openxmlformats.org/officeDocument/2006/relationships/image" Target="../media/image62.jpeg"/><Relationship Id="rId9" Type="http://schemas.openxmlformats.org/officeDocument/2006/relationships/image" Target="../media/image67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836712"/>
            <a:ext cx="7239000" cy="45719"/>
          </a:xfrm>
        </p:spPr>
        <p:txBody>
          <a:bodyPr>
            <a:normAutofit fontScale="90000"/>
          </a:bodyPr>
          <a:lstStyle/>
          <a:p>
            <a:pPr algn="ctr"/>
            <a:endParaRPr lang="ru-RU" dirty="0">
              <a:solidFill>
                <a:srgbClr val="FFFF00"/>
              </a:solidFill>
            </a:endParaRPr>
          </a:p>
        </p:txBody>
      </p:sp>
      <p:pic>
        <p:nvPicPr>
          <p:cNvPr id="4" name="выпускной - кружится пусть Вальс любим мы все Вас (www.hotplayer.ru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323528" y="6381328"/>
            <a:ext cx="224408" cy="224408"/>
          </a:xfrm>
          <a:prstGeom prst="rect">
            <a:avLst/>
          </a:prstGeom>
        </p:spPr>
      </p:pic>
      <p:pic>
        <p:nvPicPr>
          <p:cNvPr id="5" name="Рисунок 4" descr="_1048-4938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>
            <a:off x="755576" y="1916832"/>
            <a:ext cx="7704856" cy="4538904"/>
          </a:xfrm>
        </p:spPr>
        <p:txBody>
          <a:bodyPr>
            <a:normAutofit/>
          </a:bodyPr>
          <a:lstStyle/>
          <a:p>
            <a:pPr algn="ctr">
              <a:buNone/>
            </a:pPr>
            <a:endParaRPr lang="ru-RU" sz="5400" dirty="0" smtClean="0">
              <a:cs typeface="Aharoni" pitchFamily="2" charset="-79"/>
            </a:endParaRPr>
          </a:p>
          <a:p>
            <a:pPr algn="ctr">
              <a:buNone/>
            </a:pPr>
            <a:r>
              <a:rPr lang="ru-RU" sz="5400" dirty="0" smtClean="0">
                <a:solidFill>
                  <a:srgbClr val="7030A0"/>
                </a:solidFill>
                <a:latin typeface="Arial Black" pitchFamily="34" charset="0"/>
                <a:cs typeface="Aharoni" pitchFamily="2" charset="-79"/>
              </a:rPr>
              <a:t>ДО СВИДАНИЯ</a:t>
            </a:r>
          </a:p>
          <a:p>
            <a:pPr algn="ctr">
              <a:buNone/>
            </a:pPr>
            <a:r>
              <a:rPr lang="ru-RU" sz="5400" dirty="0" smtClean="0">
                <a:solidFill>
                  <a:srgbClr val="7030A0"/>
                </a:solidFill>
                <a:latin typeface="Arial Black" pitchFamily="34" charset="0"/>
                <a:cs typeface="Aharoni" pitchFamily="2" charset="-79"/>
              </a:rPr>
              <a:t>ДЕТСКИЙ САД</a:t>
            </a:r>
          </a:p>
          <a:p>
            <a:pPr algn="ctr">
              <a:buNone/>
            </a:pPr>
            <a:r>
              <a:rPr lang="ru-RU" sz="5400" dirty="0" smtClean="0">
                <a:solidFill>
                  <a:srgbClr val="7030A0"/>
                </a:solidFill>
                <a:latin typeface="Arial Black" pitchFamily="34" charset="0"/>
                <a:cs typeface="Aharoni" pitchFamily="2" charset="-79"/>
              </a:rPr>
              <a:t>ВЫПУСК 2020</a:t>
            </a:r>
            <a:endParaRPr lang="ru-RU" sz="5400" dirty="0">
              <a:solidFill>
                <a:srgbClr val="7030A0"/>
              </a:solidFill>
              <a:latin typeface="Arial Black" pitchFamily="34" charset="0"/>
              <a:cs typeface="Aharoni" pitchFamily="2" charset="-79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899592" y="1340768"/>
            <a:ext cx="72008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МКОУ «</a:t>
            </a:r>
            <a:r>
              <a:rPr lang="ru-RU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Тагарская</a:t>
            </a:r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СОШ»</a:t>
            </a:r>
            <a:b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(дошкольные группы)</a:t>
            </a:r>
            <a:endParaRPr lang="ru-RU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 advClick="0" advTm="5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8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9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5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6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2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3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>
                <p:cTn id="35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rgbClr val="7030A0"/>
                </a:solidFill>
              </a:rPr>
              <a:t>Дружили мы, играли, учились танцевать.</a:t>
            </a:r>
            <a:endParaRPr lang="ru-RU" dirty="0">
              <a:solidFill>
                <a:srgbClr val="7030A0"/>
              </a:solidFill>
            </a:endParaRPr>
          </a:p>
        </p:txBody>
      </p:sp>
      <p:pic>
        <p:nvPicPr>
          <p:cNvPr id="10242" name="Picture 2" descr="C:\Users\Детский сад\Desktop\Выпускной 2020\выпуск 2020\20170412_08241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484784"/>
            <a:ext cx="3968440" cy="23042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43" name="Picture 3" descr="C:\Users\Детский сад\Desktop\Выпускной 2020\выпуск 2020\20170412_08260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39952" y="1556792"/>
            <a:ext cx="3864429" cy="2232247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0244" name="Picture 4" descr="C:\Users\Детский сад\Desktop\Выпускной 2020\выпуск 2020\IMG_20170222_09381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63688" y="3717032"/>
            <a:ext cx="4857344" cy="29523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advClick="0" advTm="7000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 descr="C:\Users\Детский сад\Desktop\Выпускной 2020\выпуск 2020\DSC_034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b="14250"/>
          <a:stretch>
            <a:fillRect/>
          </a:stretch>
        </p:blipFill>
        <p:spPr bwMode="auto">
          <a:xfrm>
            <a:off x="467544" y="116632"/>
            <a:ext cx="5472608" cy="312016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scene3d>
            <a:camera prst="perspectiveContrastingLeftFacing"/>
            <a:lightRig rig="threePt" dir="t"/>
          </a:scene3d>
        </p:spPr>
      </p:pic>
      <p:pic>
        <p:nvPicPr>
          <p:cNvPr id="11267" name="Picture 3" descr="C:\Users\Детский сад\Desktop\Выпускной 2020\выпуск 2020\DSC0233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71800" y="3356992"/>
            <a:ext cx="4292839" cy="295232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 spd="slow" advClick="0" advTm="7000">
    <p:cover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9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rgbClr val="7030A0"/>
                </a:solidFill>
              </a:rPr>
              <a:t>Но годы быстро пролетели, мы незаметно повзрослели.</a:t>
            </a:r>
            <a:endParaRPr lang="ru-RU" dirty="0">
              <a:solidFill>
                <a:srgbClr val="7030A0"/>
              </a:solidFill>
            </a:endParaRPr>
          </a:p>
        </p:txBody>
      </p:sp>
      <p:pic>
        <p:nvPicPr>
          <p:cNvPr id="12290" name="Picture 2" descr="C:\Users\Детский сад\Desktop\Выпускной 2020\выпуск 2020\IMG_20180131_15482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556791"/>
            <a:ext cx="3384376" cy="451250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291" name="Picture 3" descr="C:\Users\Детский сад\Desktop\Выпускной 2020\выпуск 2020\IMG-3d69b4ed12cde1173dabba546697daf5-V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79912" y="2780928"/>
            <a:ext cx="4354684" cy="295232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</p:cSld>
  <p:clrMapOvr>
    <a:masterClrMapping/>
  </p:clrMapOvr>
  <p:transition spd="slow" advClick="0" advTm="7000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4" descr="C:\Users\Детский сад\Desktop\Выпускной 2020\выпуск 2020\готовим салат 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3995936" y="1196752"/>
            <a:ext cx="3688984" cy="491864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314" name="Picture 2" descr="C:\Users\Детский сад\Desktop\Выпускной 2020\выпуск 2020\готовим салат 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5516" y="1268760"/>
            <a:ext cx="3708412" cy="494454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slow" advClick="0" advTm="7000">
    <p:pull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4338" name="Picture 2" descr="C:\Users\Детский сад\Desktop\Выпускной 2020\выпуск 2020\викторина животные 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60648"/>
            <a:ext cx="4468961" cy="350511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4339" name="Picture 3" descr="C:\Users\Детский сад\Desktop\Выпускной 2020\выпуск 2020\осенний бал 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07904" y="3140968"/>
            <a:ext cx="4464496" cy="33483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slow" advClick="0" advTm="7000"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14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5362" name="Picture 2" descr="C:\Users\Детский сад\Desktop\Выпускной 2020\выпуск 2020\экологическая тропа 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428667"/>
            <a:ext cx="2597336" cy="346311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5363" name="Picture 3" descr="C:\Users\Детский сад\Desktop\Выпускной 2020\выпуск 2020\осенняя тропинка 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71800" y="1628801"/>
            <a:ext cx="2808312" cy="37444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5364" name="Picture 4" descr="C:\Users\Детский сад\Desktop\Выпускной 2020\выпуск 2020\экскурсия белочке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16116" y="2780928"/>
            <a:ext cx="2700300" cy="3600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slow" advClick="0" advTm="8000"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endParaRPr lang="ru-RU" dirty="0">
              <a:solidFill>
                <a:srgbClr val="7030A0"/>
              </a:solidFill>
            </a:endParaRPr>
          </a:p>
        </p:txBody>
      </p:sp>
      <p:pic>
        <p:nvPicPr>
          <p:cNvPr id="16386" name="Picture 2" descr="C:\Users\Детский сад\Desktop\Выпускной 2020\выпуск 2020\IMG_20191202_16151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1" y="440668"/>
            <a:ext cx="4176464" cy="31323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6387" name="Picture 3" descr="C:\Users\Детский сад\Desktop\Выпускной 2020\выпуск 2020\IMG_20191202_16150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1960" y="1412776"/>
            <a:ext cx="3816424" cy="286231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6388" name="Picture 4" descr="C:\Users\Детский сад\Desktop\Выпускной 2020\выпуск 2020\IMG_20191224_16223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07704" y="3789040"/>
            <a:ext cx="3779912" cy="283493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slow" advClick="0" advTm="8000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7410" name="Picture 2" descr="C:\Users\Детский сад\Desktop\Выпускной 2020\выпуск 2020\IMG_20191209_15553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2555776" y="1556792"/>
            <a:ext cx="3241964" cy="2647497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7411" name="Picture 3" descr="C:\Users\Детский сад\Desktop\Выпускной 2020\выпуск 2020\IMG_20191209_15533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4077072"/>
            <a:ext cx="3264363" cy="24482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7412" name="Picture 4" descr="C:\Users\Детский сад\Desktop\Выпускной 2020\выпуск 2020\IMG-5dd7603b9a691cbd6bd6ef3c6a94134a-V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260648"/>
            <a:ext cx="2376264" cy="31683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slow" advClick="0" advTm="8000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2000"/>
                                        <p:tgtEl>
                                          <p:spTgt spid="17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20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74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74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2000"/>
                                        <p:tgtEl>
                                          <p:spTgt spid="17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332656"/>
            <a:ext cx="7239000" cy="114300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5" name="Picture 2" descr="C:\Users\Детский сад\Desktop\Выпускной 2020\выпуск 2020\IMG-6f49105ab6aeb8f7aeb25c2c3b4d342c-V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5522" y="278650"/>
            <a:ext cx="4008445" cy="300633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3" descr="C:\Users\Детский сад\Desktop\Выпускной 2020\выпуск 2020\IMG-49c6c28f9aa0595970d4ebd5eb8640e3-V.jpg"/>
          <p:cNvPicPr>
            <a:picLocks noChangeAspect="1" noChangeArrowheads="1"/>
          </p:cNvPicPr>
          <p:nvPr/>
        </p:nvPicPr>
        <p:blipFill>
          <a:blip r:embed="rId3" cstate="print"/>
          <a:srcRect b="13236"/>
          <a:stretch>
            <a:fillRect/>
          </a:stretch>
        </p:blipFill>
        <p:spPr bwMode="auto">
          <a:xfrm>
            <a:off x="4355975" y="1340768"/>
            <a:ext cx="3672407" cy="42484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Picture 4" descr="C:\Users\Детский сад\Desktop\Выпускной 2020\выпуск 2020\IMG-fa5fc37c43fca30688913e6e3d80e6a3-V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3356992"/>
            <a:ext cx="4056452" cy="304233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slow" advClick="0" advTm="8000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9458" name="Picture 2" descr="C:\Users\Детский сад\Desktop\Выпускной 2020\выпуск 2020\IMG_20200313_15501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788707"/>
            <a:ext cx="3916531" cy="522204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50" name="Picture 2" descr="D:\ФОТО 2019-2020\Фото подг.гр\Новый год\IMG_20191226_113646.jpg"/>
          <p:cNvPicPr>
            <a:picLocks noChangeAspect="1" noChangeArrowheads="1"/>
          </p:cNvPicPr>
          <p:nvPr/>
        </p:nvPicPr>
        <p:blipFill>
          <a:blip r:embed="rId3" cstate="print"/>
          <a:srcRect l="13669" r="21909" b="4251"/>
          <a:stretch>
            <a:fillRect/>
          </a:stretch>
        </p:blipFill>
        <p:spPr bwMode="auto">
          <a:xfrm>
            <a:off x="4139952" y="1484784"/>
            <a:ext cx="3898118" cy="515948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 spd="slow" advClick="0" advTm="7000">
    <p:strip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rgbClr val="7030A0"/>
                </a:solidFill>
              </a:rPr>
              <a:t>Когда-то малышами пришли мы в детский сад.</a:t>
            </a:r>
            <a:endParaRPr lang="ru-RU" dirty="0">
              <a:solidFill>
                <a:srgbClr val="7030A0"/>
              </a:solidFill>
            </a:endParaRPr>
          </a:p>
        </p:txBody>
      </p:sp>
      <p:pic>
        <p:nvPicPr>
          <p:cNvPr id="2050" name="Picture 2" descr="C:\Users\Детский сад\Desktop\Выпускной 2020\выпуск 2020\20160825_09212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700808"/>
            <a:ext cx="2545854" cy="45259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51" name="Picture 3" descr="C:\Users\Детский сад\Desktop\Выпускной 2020\выпуск 2020\20160825_09214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7514" y="-12700791"/>
            <a:ext cx="2551784" cy="4536504"/>
          </a:xfrm>
          <a:prstGeom prst="rect">
            <a:avLst/>
          </a:prstGeom>
          <a:noFill/>
        </p:spPr>
      </p:pic>
      <p:pic>
        <p:nvPicPr>
          <p:cNvPr id="2052" name="Picture 4" descr="C:\Users\Детский сад\Desktop\Выпускной 2020\выпуск 2020\20160825_09214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63888" y="-20909704"/>
            <a:ext cx="8748972" cy="15553728"/>
          </a:xfrm>
          <a:prstGeom prst="rect">
            <a:avLst/>
          </a:prstGeom>
          <a:noFill/>
        </p:spPr>
      </p:pic>
      <p:pic>
        <p:nvPicPr>
          <p:cNvPr id="2053" name="Picture 5" descr="C:\Users\Детский сад\Desktop\Выпускной 2020\выпуск 2020\20160826_084848.jpg"/>
          <p:cNvPicPr>
            <a:picLocks noChangeAspect="1" noChangeArrowheads="1"/>
          </p:cNvPicPr>
          <p:nvPr/>
        </p:nvPicPr>
        <p:blipFill>
          <a:blip r:embed="rId5" cstate="print"/>
          <a:srcRect b="1639"/>
          <a:stretch>
            <a:fillRect/>
          </a:stretch>
        </p:blipFill>
        <p:spPr bwMode="auto">
          <a:xfrm>
            <a:off x="3059833" y="1916832"/>
            <a:ext cx="2448272" cy="43204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54" name="Picture 6" descr="C:\Users\Детский сад\Desktop\Выпускной 2020\выпуск 2020\20160825_092144.jpg"/>
          <p:cNvPicPr>
            <a:picLocks noChangeAspect="1" noChangeArrowheads="1"/>
          </p:cNvPicPr>
          <p:nvPr/>
        </p:nvPicPr>
        <p:blipFill>
          <a:blip r:embed="rId6" cstate="print"/>
          <a:srcRect b="5000"/>
          <a:stretch>
            <a:fillRect/>
          </a:stretch>
        </p:blipFill>
        <p:spPr bwMode="auto">
          <a:xfrm>
            <a:off x="5652120" y="2132856"/>
            <a:ext cx="2308756" cy="41044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slow" advClick="0" advTm="8000">
    <p:wheel spokes="3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9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9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482" name="Picture 2" descr="C:\Users\Детский сад\Desktop\Выпускной 2020\выпуск 2020\IMG-b0ea38c409c319843b340d8d1c4a043f-V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196752"/>
            <a:ext cx="3816424" cy="525658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483" name="Picture 3" descr="C:\Users\Детский сад\Desktop\Выпускной 2020\выпуск 2020\IMG-ffb301634348e71682a13bd427768567-V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85945" y="1196751"/>
            <a:ext cx="3996445" cy="532859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slow" advClick="0" advTm="700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20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1506" name="Picture 2" descr="C:\Users\Детский сад\Desktop\Выпускной 2020\выпуск 2020\20191108_12004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620688"/>
            <a:ext cx="4096455" cy="23042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1507" name="Picture 3" descr="C:\Users\Детский сад\Desktop\Выпускной 2020\выпуск 2020\IMG_20200206_11304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3212976"/>
            <a:ext cx="4104455" cy="282631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1508" name="Picture 4" descr="C:\Users\Детский сад\Desktop\Выпускной 2020\выпуск 2020\IMG_20190118_11305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27984" y="1484784"/>
            <a:ext cx="3654406" cy="487254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slow" advClick="0" advTm="8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15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215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215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215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215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215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1143000"/>
          </a:xfrm>
        </p:spPr>
        <p:txBody>
          <a:bodyPr>
            <a:normAutofit fontScale="90000"/>
          </a:bodyPr>
          <a:lstStyle/>
          <a:p>
            <a:r>
              <a:rPr lang="ru-RU" sz="3600" dirty="0" smtClean="0">
                <a:solidFill>
                  <a:srgbClr val="7030A0"/>
                </a:solidFill>
                <a:latin typeface="Arial Black" pitchFamily="34" charset="0"/>
              </a:rPr>
              <a:t/>
            </a:r>
            <a:br>
              <a:rPr lang="ru-RU" sz="3600" dirty="0" smtClean="0">
                <a:solidFill>
                  <a:srgbClr val="7030A0"/>
                </a:solidFill>
                <a:latin typeface="Arial Black" pitchFamily="34" charset="0"/>
              </a:rPr>
            </a:br>
            <a:r>
              <a:rPr lang="ru-RU" sz="3600" dirty="0" smtClean="0">
                <a:solidFill>
                  <a:srgbClr val="7030A0"/>
                </a:solidFill>
                <a:latin typeface="Arial Black" pitchFamily="34" charset="0"/>
              </a:rPr>
              <a:t/>
            </a:r>
            <a:br>
              <a:rPr lang="ru-RU" sz="3600" dirty="0" smtClean="0">
                <a:solidFill>
                  <a:srgbClr val="7030A0"/>
                </a:solidFill>
                <a:latin typeface="Arial Black" pitchFamily="34" charset="0"/>
              </a:rPr>
            </a:br>
            <a:endParaRPr lang="ru-RU" dirty="0"/>
          </a:p>
        </p:txBody>
      </p:sp>
      <p:pic>
        <p:nvPicPr>
          <p:cNvPr id="7" name="Picture 2" descr="C:\Users\Детский сад\Desktop\Выпускной 2020\выпуск 2020\IMG-fa5055e5d5d0a79942270b651a899e80-V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-10922" y="548680"/>
            <a:ext cx="8289842" cy="504056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slow" advClick="0" advTm="7000">
    <p:checke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endParaRPr lang="ru-RU" dirty="0">
              <a:solidFill>
                <a:srgbClr val="7030A0"/>
              </a:solidFill>
            </a:endParaRPr>
          </a:p>
        </p:txBody>
      </p:sp>
      <p:pic>
        <p:nvPicPr>
          <p:cNvPr id="3" name="Picture 2" descr="C:\Users\Детский сад\Desktop\53d9bd60b0327_44._paooik_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88640"/>
            <a:ext cx="7776864" cy="6480720"/>
          </a:xfrm>
          <a:prstGeom prst="rect">
            <a:avLst/>
          </a:prstGeom>
          <a:noFill/>
        </p:spPr>
      </p:pic>
      <p:pic>
        <p:nvPicPr>
          <p:cNvPr id="1026" name="Picture 2" descr="C:\Users\Детский сад\Desktop\IMG-96abcd00be81923895844e9548f6ad43-V.jpg"/>
          <p:cNvPicPr>
            <a:picLocks noChangeAspect="1" noChangeArrowheads="1"/>
          </p:cNvPicPr>
          <p:nvPr/>
        </p:nvPicPr>
        <p:blipFill>
          <a:blip r:embed="rId3" cstate="print"/>
          <a:srcRect l="27996" t="17778" r="22232" b="35555"/>
          <a:stretch>
            <a:fillRect/>
          </a:stretch>
        </p:blipFill>
        <p:spPr bwMode="auto">
          <a:xfrm>
            <a:off x="1979712" y="2492896"/>
            <a:ext cx="792088" cy="945106"/>
          </a:xfrm>
          <a:prstGeom prst="rect">
            <a:avLst/>
          </a:prstGeom>
          <a:noFill/>
        </p:spPr>
      </p:pic>
      <p:pic>
        <p:nvPicPr>
          <p:cNvPr id="1027" name="Picture 3" descr="C:\Users\Детский сад\Desktop\IMG-0b81423b4dac6d35a33692afde410980-V.jpg"/>
          <p:cNvPicPr>
            <a:picLocks noChangeAspect="1" noChangeArrowheads="1"/>
          </p:cNvPicPr>
          <p:nvPr/>
        </p:nvPicPr>
        <p:blipFill>
          <a:blip r:embed="rId4" cstate="print"/>
          <a:srcRect l="37288" t="11441" r="28814" b="56780"/>
          <a:stretch>
            <a:fillRect/>
          </a:stretch>
        </p:blipFill>
        <p:spPr bwMode="auto">
          <a:xfrm>
            <a:off x="3275856" y="2420888"/>
            <a:ext cx="820892" cy="1026114"/>
          </a:xfrm>
          <a:prstGeom prst="rect">
            <a:avLst/>
          </a:prstGeom>
          <a:noFill/>
        </p:spPr>
      </p:pic>
      <p:pic>
        <p:nvPicPr>
          <p:cNvPr id="1028" name="Picture 4" descr="C:\Users\Детский сад\Desktop\IMG-1b477e9a2273ea5004cf0204331bba10-V.jpg"/>
          <p:cNvPicPr>
            <a:picLocks noChangeAspect="1" noChangeArrowheads="1"/>
          </p:cNvPicPr>
          <p:nvPr/>
        </p:nvPicPr>
        <p:blipFill>
          <a:blip r:embed="rId5" cstate="print"/>
          <a:srcRect l="33684" t="11579" r="35439" b="52632"/>
          <a:stretch>
            <a:fillRect/>
          </a:stretch>
        </p:blipFill>
        <p:spPr bwMode="auto">
          <a:xfrm>
            <a:off x="4355976" y="2327278"/>
            <a:ext cx="792088" cy="1029716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1979712" y="260648"/>
            <a:ext cx="554461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7030A0"/>
                </a:solidFill>
              </a:rPr>
              <a:t>Из гнездышка пора нам улетать!</a:t>
            </a:r>
            <a:endParaRPr lang="ru-RU" sz="2400" b="1" dirty="0"/>
          </a:p>
        </p:txBody>
      </p:sp>
      <p:pic>
        <p:nvPicPr>
          <p:cNvPr id="1029" name="Picture 5" descr="C:\Users\Детский сад\Desktop\IMG-326eeb572690c24c8fc16315d40f3eb5-V.jpg"/>
          <p:cNvPicPr>
            <a:picLocks noChangeAspect="1" noChangeArrowheads="1"/>
          </p:cNvPicPr>
          <p:nvPr/>
        </p:nvPicPr>
        <p:blipFill>
          <a:blip r:embed="rId6" cstate="print"/>
          <a:srcRect l="32258" t="29032" r="35484" b="37097"/>
          <a:stretch>
            <a:fillRect/>
          </a:stretch>
        </p:blipFill>
        <p:spPr bwMode="auto">
          <a:xfrm>
            <a:off x="5652120" y="2420888"/>
            <a:ext cx="792088" cy="1036915"/>
          </a:xfrm>
          <a:prstGeom prst="rect">
            <a:avLst/>
          </a:prstGeom>
          <a:noFill/>
        </p:spPr>
      </p:pic>
      <p:pic>
        <p:nvPicPr>
          <p:cNvPr id="1030" name="Picture 6" descr="C:\Users\Детский сад\Desktop\IMG-f765508b1aa35192d3d2c578186af483-V.jpg"/>
          <p:cNvPicPr>
            <a:picLocks noChangeAspect="1" noChangeArrowheads="1"/>
          </p:cNvPicPr>
          <p:nvPr/>
        </p:nvPicPr>
        <p:blipFill>
          <a:blip r:embed="rId7" cstate="print"/>
          <a:srcRect l="31638" t="16949" r="23164" b="37288"/>
          <a:stretch>
            <a:fillRect/>
          </a:stretch>
        </p:blipFill>
        <p:spPr bwMode="auto">
          <a:xfrm>
            <a:off x="6804248" y="2348880"/>
            <a:ext cx="797422" cy="1076520"/>
          </a:xfrm>
          <a:prstGeom prst="rect">
            <a:avLst/>
          </a:prstGeom>
          <a:noFill/>
        </p:spPr>
      </p:pic>
      <p:pic>
        <p:nvPicPr>
          <p:cNvPr id="1031" name="Picture 7" descr="C:\Users\Детский сад\Desktop\IMG-9fec1f481be046e2be20dc3acb6b4491-V.jpg"/>
          <p:cNvPicPr>
            <a:picLocks noChangeAspect="1" noChangeArrowheads="1"/>
          </p:cNvPicPr>
          <p:nvPr/>
        </p:nvPicPr>
        <p:blipFill>
          <a:blip r:embed="rId8" cstate="print"/>
          <a:srcRect l="33161" t="8475" r="24634" b="62712"/>
          <a:stretch>
            <a:fillRect/>
          </a:stretch>
        </p:blipFill>
        <p:spPr bwMode="auto">
          <a:xfrm>
            <a:off x="1979712" y="3501008"/>
            <a:ext cx="864096" cy="1049259"/>
          </a:xfrm>
          <a:prstGeom prst="rect">
            <a:avLst/>
          </a:prstGeom>
          <a:noFill/>
        </p:spPr>
      </p:pic>
      <p:pic>
        <p:nvPicPr>
          <p:cNvPr id="1032" name="Picture 8" descr="C:\Users\Детский сад\Desktop\IMG_20200313_154833.jpg"/>
          <p:cNvPicPr>
            <a:picLocks noChangeAspect="1" noChangeArrowheads="1"/>
          </p:cNvPicPr>
          <p:nvPr/>
        </p:nvPicPr>
        <p:blipFill>
          <a:blip r:embed="rId9" cstate="print"/>
          <a:srcRect l="25000" t="25962" r="55769" b="55288"/>
          <a:stretch>
            <a:fillRect/>
          </a:stretch>
        </p:blipFill>
        <p:spPr bwMode="auto">
          <a:xfrm>
            <a:off x="3203848" y="3573016"/>
            <a:ext cx="864096" cy="1101722"/>
          </a:xfrm>
          <a:prstGeom prst="rect">
            <a:avLst/>
          </a:prstGeom>
          <a:noFill/>
        </p:spPr>
      </p:pic>
      <p:pic>
        <p:nvPicPr>
          <p:cNvPr id="1033" name="Picture 9" descr="C:\Users\Детский сад\Desktop\IMG-6006d73b3a0a05865eccf61ff29a0739-V.jpg"/>
          <p:cNvPicPr>
            <a:picLocks noChangeAspect="1" noChangeArrowheads="1"/>
          </p:cNvPicPr>
          <p:nvPr/>
        </p:nvPicPr>
        <p:blipFill>
          <a:blip r:embed="rId10" cstate="print"/>
          <a:srcRect l="26190" t="12500" r="38095" b="44643"/>
          <a:stretch>
            <a:fillRect/>
          </a:stretch>
        </p:blipFill>
        <p:spPr bwMode="auto">
          <a:xfrm>
            <a:off x="4355976" y="3501008"/>
            <a:ext cx="765085" cy="1112851"/>
          </a:xfrm>
          <a:prstGeom prst="rect">
            <a:avLst/>
          </a:prstGeom>
          <a:noFill/>
        </p:spPr>
      </p:pic>
      <p:pic>
        <p:nvPicPr>
          <p:cNvPr id="1034" name="Picture 10" descr="C:\Users\Детский сад\Desktop\IMG-5a97cec2c0e1d80cbed6b7ccee532155-V.jpg"/>
          <p:cNvPicPr>
            <a:picLocks noChangeAspect="1" noChangeArrowheads="1"/>
          </p:cNvPicPr>
          <p:nvPr/>
        </p:nvPicPr>
        <p:blipFill>
          <a:blip r:embed="rId11" cstate="print"/>
          <a:srcRect l="29630" t="24074" r="30864" b="53704"/>
          <a:stretch>
            <a:fillRect/>
          </a:stretch>
        </p:blipFill>
        <p:spPr bwMode="auto">
          <a:xfrm>
            <a:off x="6732240" y="3645024"/>
            <a:ext cx="936104" cy="936104"/>
          </a:xfrm>
          <a:prstGeom prst="rect">
            <a:avLst/>
          </a:prstGeom>
          <a:noFill/>
        </p:spPr>
      </p:pic>
      <p:pic>
        <p:nvPicPr>
          <p:cNvPr id="1035" name="Picture 11" descr="C:\Users\Детский сад\Desktop\IMG_20180131_154827.jpg"/>
          <p:cNvPicPr>
            <a:picLocks noChangeAspect="1" noChangeArrowheads="1"/>
          </p:cNvPicPr>
          <p:nvPr/>
        </p:nvPicPr>
        <p:blipFill>
          <a:blip r:embed="rId12" cstate="print"/>
          <a:srcRect l="57720" t="26128" r="20756" b="56832"/>
          <a:stretch>
            <a:fillRect/>
          </a:stretch>
        </p:blipFill>
        <p:spPr bwMode="auto">
          <a:xfrm>
            <a:off x="5652120" y="3501008"/>
            <a:ext cx="1000533" cy="1056118"/>
          </a:xfrm>
          <a:prstGeom prst="rect">
            <a:avLst/>
          </a:prstGeom>
          <a:noFill/>
        </p:spPr>
      </p:pic>
      <p:sp>
        <p:nvSpPr>
          <p:cNvPr id="15" name="Заголовок 1"/>
          <p:cNvSpPr txBox="1">
            <a:spLocks/>
          </p:cNvSpPr>
          <p:nvPr/>
        </p:nvSpPr>
        <p:spPr>
          <a:xfrm>
            <a:off x="385192" y="248032"/>
            <a:ext cx="7239000" cy="1143000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800" b="1" i="0" u="none" strike="noStrike" kern="1200" cap="all" spc="0" normalizeH="0" baseline="0" noProof="0" dirty="0">
              <a:ln w="500">
                <a:solidFill>
                  <a:schemeClr val="tx2">
                    <a:shade val="20000"/>
                    <a:satMod val="120000"/>
                  </a:schemeClr>
                </a:solidFill>
              </a:ln>
              <a:solidFill>
                <a:srgbClr val="7030A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6" name="Picture 2" descr="C:\Users\Детский сад\Desktop\53d9bd60b0327_44._paooik_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116632"/>
            <a:ext cx="7776864" cy="6480720"/>
          </a:xfrm>
          <a:prstGeom prst="rect">
            <a:avLst/>
          </a:prstGeom>
          <a:noFill/>
        </p:spPr>
      </p:pic>
      <p:pic>
        <p:nvPicPr>
          <p:cNvPr id="17" name="Picture 2" descr="C:\Users\Детский сад\Desktop\IMG-96abcd00be81923895844e9548f6ad43-V.jpg"/>
          <p:cNvPicPr>
            <a:picLocks noChangeAspect="1" noChangeArrowheads="1"/>
          </p:cNvPicPr>
          <p:nvPr/>
        </p:nvPicPr>
        <p:blipFill>
          <a:blip r:embed="rId3" cstate="print"/>
          <a:srcRect l="27996" t="17778" r="22232" b="35555"/>
          <a:stretch>
            <a:fillRect/>
          </a:stretch>
        </p:blipFill>
        <p:spPr bwMode="auto">
          <a:xfrm>
            <a:off x="1907704" y="2420888"/>
            <a:ext cx="792088" cy="945106"/>
          </a:xfrm>
          <a:prstGeom prst="rect">
            <a:avLst/>
          </a:prstGeom>
          <a:noFill/>
        </p:spPr>
      </p:pic>
      <p:pic>
        <p:nvPicPr>
          <p:cNvPr id="18" name="Picture 3" descr="C:\Users\Детский сад\Desktop\IMG-0b81423b4dac6d35a33692afde410980-V.jpg"/>
          <p:cNvPicPr>
            <a:picLocks noChangeAspect="1" noChangeArrowheads="1"/>
          </p:cNvPicPr>
          <p:nvPr/>
        </p:nvPicPr>
        <p:blipFill>
          <a:blip r:embed="rId4" cstate="print"/>
          <a:srcRect l="37288" t="11441" r="28814" b="56780"/>
          <a:stretch>
            <a:fillRect/>
          </a:stretch>
        </p:blipFill>
        <p:spPr bwMode="auto">
          <a:xfrm>
            <a:off x="3203848" y="2348880"/>
            <a:ext cx="820892" cy="1026114"/>
          </a:xfrm>
          <a:prstGeom prst="rect">
            <a:avLst/>
          </a:prstGeom>
          <a:noFill/>
        </p:spPr>
      </p:pic>
      <p:pic>
        <p:nvPicPr>
          <p:cNvPr id="19" name="Picture 4" descr="C:\Users\Детский сад\Desktop\IMG-1b477e9a2273ea5004cf0204331bba10-V.jpg"/>
          <p:cNvPicPr>
            <a:picLocks noChangeAspect="1" noChangeArrowheads="1"/>
          </p:cNvPicPr>
          <p:nvPr/>
        </p:nvPicPr>
        <p:blipFill>
          <a:blip r:embed="rId5" cstate="print"/>
          <a:srcRect l="33684" t="11579" r="35439" b="52632"/>
          <a:stretch>
            <a:fillRect/>
          </a:stretch>
        </p:blipFill>
        <p:spPr bwMode="auto">
          <a:xfrm>
            <a:off x="4283968" y="2255270"/>
            <a:ext cx="792088" cy="1029716"/>
          </a:xfrm>
          <a:prstGeom prst="rect">
            <a:avLst/>
          </a:prstGeom>
          <a:noFill/>
        </p:spPr>
      </p:pic>
      <p:sp>
        <p:nvSpPr>
          <p:cNvPr id="20" name="Прямоугольник 19"/>
          <p:cNvSpPr/>
          <p:nvPr/>
        </p:nvSpPr>
        <p:spPr>
          <a:xfrm>
            <a:off x="1907704" y="188640"/>
            <a:ext cx="554461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7030A0"/>
                </a:solidFill>
              </a:rPr>
              <a:t>Из гнездышка пора нам улетать!</a:t>
            </a:r>
            <a:endParaRPr lang="ru-RU" sz="2400" b="1" dirty="0"/>
          </a:p>
        </p:txBody>
      </p:sp>
      <p:pic>
        <p:nvPicPr>
          <p:cNvPr id="21" name="Picture 5" descr="C:\Users\Детский сад\Desktop\IMG-326eeb572690c24c8fc16315d40f3eb5-V.jpg"/>
          <p:cNvPicPr>
            <a:picLocks noChangeAspect="1" noChangeArrowheads="1"/>
          </p:cNvPicPr>
          <p:nvPr/>
        </p:nvPicPr>
        <p:blipFill>
          <a:blip r:embed="rId6" cstate="print"/>
          <a:srcRect l="32258" t="29032" r="35484" b="37097"/>
          <a:stretch>
            <a:fillRect/>
          </a:stretch>
        </p:blipFill>
        <p:spPr bwMode="auto">
          <a:xfrm>
            <a:off x="5580112" y="2348880"/>
            <a:ext cx="792088" cy="1036915"/>
          </a:xfrm>
          <a:prstGeom prst="rect">
            <a:avLst/>
          </a:prstGeom>
          <a:noFill/>
        </p:spPr>
      </p:pic>
      <p:pic>
        <p:nvPicPr>
          <p:cNvPr id="22" name="Picture 6" descr="C:\Users\Детский сад\Desktop\IMG-f765508b1aa35192d3d2c578186af483-V.jpg"/>
          <p:cNvPicPr>
            <a:picLocks noChangeAspect="1" noChangeArrowheads="1"/>
          </p:cNvPicPr>
          <p:nvPr/>
        </p:nvPicPr>
        <p:blipFill>
          <a:blip r:embed="rId7" cstate="print"/>
          <a:srcRect l="31638" t="16949" r="23164" b="37288"/>
          <a:stretch>
            <a:fillRect/>
          </a:stretch>
        </p:blipFill>
        <p:spPr bwMode="auto">
          <a:xfrm>
            <a:off x="6732240" y="2276872"/>
            <a:ext cx="797422" cy="1076520"/>
          </a:xfrm>
          <a:prstGeom prst="rect">
            <a:avLst/>
          </a:prstGeom>
          <a:noFill/>
        </p:spPr>
      </p:pic>
      <p:pic>
        <p:nvPicPr>
          <p:cNvPr id="23" name="Picture 7" descr="C:\Users\Детский сад\Desktop\IMG-9fec1f481be046e2be20dc3acb6b4491-V.jpg"/>
          <p:cNvPicPr>
            <a:picLocks noChangeAspect="1" noChangeArrowheads="1"/>
          </p:cNvPicPr>
          <p:nvPr/>
        </p:nvPicPr>
        <p:blipFill>
          <a:blip r:embed="rId8" cstate="print"/>
          <a:srcRect l="33161" t="8475" r="24634" b="62712"/>
          <a:stretch>
            <a:fillRect/>
          </a:stretch>
        </p:blipFill>
        <p:spPr bwMode="auto">
          <a:xfrm>
            <a:off x="1907704" y="3429000"/>
            <a:ext cx="864096" cy="1049259"/>
          </a:xfrm>
          <a:prstGeom prst="rect">
            <a:avLst/>
          </a:prstGeom>
          <a:noFill/>
        </p:spPr>
      </p:pic>
      <p:pic>
        <p:nvPicPr>
          <p:cNvPr id="24" name="Picture 8" descr="C:\Users\Детский сад\Desktop\IMG_20200313_154833.jpg"/>
          <p:cNvPicPr>
            <a:picLocks noChangeAspect="1" noChangeArrowheads="1"/>
          </p:cNvPicPr>
          <p:nvPr/>
        </p:nvPicPr>
        <p:blipFill>
          <a:blip r:embed="rId9" cstate="print"/>
          <a:srcRect l="25000" t="25962" r="55769" b="55288"/>
          <a:stretch>
            <a:fillRect/>
          </a:stretch>
        </p:blipFill>
        <p:spPr bwMode="auto">
          <a:xfrm>
            <a:off x="3131840" y="3501008"/>
            <a:ext cx="864096" cy="1101722"/>
          </a:xfrm>
          <a:prstGeom prst="rect">
            <a:avLst/>
          </a:prstGeom>
          <a:noFill/>
        </p:spPr>
      </p:pic>
      <p:pic>
        <p:nvPicPr>
          <p:cNvPr id="25" name="Picture 9" descr="C:\Users\Детский сад\Desktop\IMG-6006d73b3a0a05865eccf61ff29a0739-V.jpg"/>
          <p:cNvPicPr>
            <a:picLocks noChangeAspect="1" noChangeArrowheads="1"/>
          </p:cNvPicPr>
          <p:nvPr/>
        </p:nvPicPr>
        <p:blipFill>
          <a:blip r:embed="rId10" cstate="print"/>
          <a:srcRect l="26190" t="12500" r="38095" b="44643"/>
          <a:stretch>
            <a:fillRect/>
          </a:stretch>
        </p:blipFill>
        <p:spPr bwMode="auto">
          <a:xfrm>
            <a:off x="4283968" y="3429000"/>
            <a:ext cx="765085" cy="1112851"/>
          </a:xfrm>
          <a:prstGeom prst="rect">
            <a:avLst/>
          </a:prstGeom>
          <a:noFill/>
        </p:spPr>
      </p:pic>
      <p:pic>
        <p:nvPicPr>
          <p:cNvPr id="26" name="Picture 10" descr="C:\Users\Детский сад\Desktop\IMG-5a97cec2c0e1d80cbed6b7ccee532155-V.jpg"/>
          <p:cNvPicPr>
            <a:picLocks noChangeAspect="1" noChangeArrowheads="1"/>
          </p:cNvPicPr>
          <p:nvPr/>
        </p:nvPicPr>
        <p:blipFill>
          <a:blip r:embed="rId11" cstate="print"/>
          <a:srcRect l="29630" t="24074" r="30864" b="53704"/>
          <a:stretch>
            <a:fillRect/>
          </a:stretch>
        </p:blipFill>
        <p:spPr bwMode="auto">
          <a:xfrm>
            <a:off x="6660232" y="3573016"/>
            <a:ext cx="936104" cy="936104"/>
          </a:xfrm>
          <a:prstGeom prst="rect">
            <a:avLst/>
          </a:prstGeom>
          <a:noFill/>
        </p:spPr>
      </p:pic>
      <p:pic>
        <p:nvPicPr>
          <p:cNvPr id="27" name="Picture 11" descr="C:\Users\Детский сад\Desktop\IMG_20180131_154827.jpg"/>
          <p:cNvPicPr>
            <a:picLocks noChangeAspect="1" noChangeArrowheads="1"/>
          </p:cNvPicPr>
          <p:nvPr/>
        </p:nvPicPr>
        <p:blipFill>
          <a:blip r:embed="rId12" cstate="print"/>
          <a:srcRect l="57720" t="26128" r="20756" b="56832"/>
          <a:stretch>
            <a:fillRect/>
          </a:stretch>
        </p:blipFill>
        <p:spPr bwMode="auto">
          <a:xfrm>
            <a:off x="5580112" y="3429000"/>
            <a:ext cx="1000533" cy="1056118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10000">
    <p:dissolv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C:\Users\Детский сад\Desktop\Выпускной 2020\выпуск 2020\16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88640"/>
            <a:ext cx="8696510" cy="64807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med" advClick="0" advTm="5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2000"/>
                                        <p:tgtEl>
                                          <p:spTgt spid="24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6" name="Picture 4" descr="C:\Users\Детский сад\Desktop\Выпускной 2020\выпуск 2020\20161216_151546.jpg"/>
          <p:cNvPicPr>
            <a:picLocks noChangeAspect="1" noChangeArrowheads="1"/>
          </p:cNvPicPr>
          <p:nvPr/>
        </p:nvPicPr>
        <p:blipFill>
          <a:blip r:embed="rId2" cstate="print"/>
          <a:srcRect l="6785" r="4584"/>
          <a:stretch>
            <a:fillRect/>
          </a:stretch>
        </p:blipFill>
        <p:spPr bwMode="auto">
          <a:xfrm>
            <a:off x="4211960" y="1412776"/>
            <a:ext cx="4176464" cy="2434769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3077" name="Picture 5" descr="C:\Users\Детский сад\Desktop\Выпускной 2020\выпуск 2020\20170214_073006.jpg"/>
          <p:cNvPicPr>
            <a:picLocks noChangeAspect="1" noChangeArrowheads="1"/>
          </p:cNvPicPr>
          <p:nvPr/>
        </p:nvPicPr>
        <p:blipFill>
          <a:blip r:embed="rId3" cstate="print"/>
          <a:srcRect l="12204" r="2373"/>
          <a:stretch>
            <a:fillRect/>
          </a:stretch>
        </p:blipFill>
        <p:spPr bwMode="auto">
          <a:xfrm>
            <a:off x="4139952" y="4086072"/>
            <a:ext cx="4032448" cy="265529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6" name="Picture 2" descr="C:\Users\Детский сад\Desktop\Выпускной 2020\выпуск 2020\DSC_0995 - копия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 l="15124" r="21416" b="17268"/>
          <a:stretch>
            <a:fillRect/>
          </a:stretch>
        </p:blipFill>
        <p:spPr bwMode="auto">
          <a:xfrm>
            <a:off x="0" y="1628800"/>
            <a:ext cx="4568937" cy="396044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</p:cSld>
  <p:clrMapOvr>
    <a:masterClrMapping/>
  </p:clrMapOvr>
  <p:transition spd="slow" advClick="0" advTm="8000">
    <p:spli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2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C:\Users\Детский сад\Desktop\Выпускной 2020\выпуск 2020\20170216_11341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242646"/>
            <a:ext cx="4824536" cy="271380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123" name="Picture 3" descr="C:\Users\Детский сад\Desktop\Выпускной 2020\выпуск 2020\20170216_11422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07704" y="2780928"/>
            <a:ext cx="6168686" cy="375791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slow" advClick="0" advTm="7000">
    <p:pull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C:\Users\Детский сад\Desktop\Выпускной 2020\выпуск 2020\20170313_17100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620688"/>
            <a:ext cx="4608511" cy="259228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6147" name="Picture 3" descr="C:\Users\Детский сад\Desktop\Выпускной 2020\выпуск 2020\20170313_16352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0226" y="3573016"/>
            <a:ext cx="4340483" cy="28083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148" name="Picture 4" descr="C:\Users\Детский сад\Desktop\Выпускной 2020\выпуск 2020\20170407_16541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27984" y="620688"/>
            <a:ext cx="4352483" cy="2448272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6149" name="Picture 5" descr="C:\Users\Детский сад\Desktop\Выпускной 2020\выпуск 2020\20170412_112326.jpg"/>
          <p:cNvPicPr>
            <a:picLocks noChangeAspect="1" noChangeArrowheads="1"/>
          </p:cNvPicPr>
          <p:nvPr/>
        </p:nvPicPr>
        <p:blipFill>
          <a:blip r:embed="rId5" cstate="print"/>
          <a:srcRect l="7548"/>
          <a:stretch>
            <a:fillRect/>
          </a:stretch>
        </p:blipFill>
        <p:spPr bwMode="auto">
          <a:xfrm>
            <a:off x="4572000" y="3618196"/>
            <a:ext cx="3528392" cy="261911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 spd="slow" advClick="0" advTm="8000">
    <p:strips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9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9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9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 descr="C:\Users\Детский сад\Desktop\Выпускной 2020\выпуск 2020\20170428_10595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19" y="476672"/>
            <a:ext cx="4447125" cy="250150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7171" name="Picture 3" descr="C:\Users\Детский сад\Desktop\Выпускной 2020\выпуск 2020\20170428_11003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3645024"/>
            <a:ext cx="4248472" cy="238976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7172" name="Picture 4" descr="C:\Users\Детский сад\Desktop\Выпускной 2020\выпуск 2020\20170428_11045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75855" y="1759314"/>
            <a:ext cx="4752529" cy="275430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slow" advClick="0" advTm="8000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 descr="C:\Users\Детский сад\Desktop\Выпускной 2020\выпуск 2020\IMG_20170414_10495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20870044">
            <a:off x="371640" y="828499"/>
            <a:ext cx="3834746" cy="238702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195" name="Picture 3" descr="C:\Users\Детский сад\Desktop\Выпускной 2020\выпуск 2020\IMG_20170414_105636.jpg"/>
          <p:cNvPicPr>
            <a:picLocks noChangeAspect="1" noChangeArrowheads="1"/>
          </p:cNvPicPr>
          <p:nvPr/>
        </p:nvPicPr>
        <p:blipFill>
          <a:blip r:embed="rId3" cstate="print"/>
          <a:srcRect r="11761"/>
          <a:stretch>
            <a:fillRect/>
          </a:stretch>
        </p:blipFill>
        <p:spPr bwMode="auto">
          <a:xfrm rot="1194455">
            <a:off x="4387423" y="582822"/>
            <a:ext cx="3871856" cy="25560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196" name="Picture 4" descr="C:\Users\Детский сад\Desktop\Выпускной 2020\выпуск 2020\IMG_959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11760" y="3356992"/>
            <a:ext cx="4307797" cy="309634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slow" advClick="0" advTm="800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 descr="C:\Users\Детский сад\Desktop\Выпускной 2020\выпуск 2020\20170317_11063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3579" y="116632"/>
            <a:ext cx="4992557" cy="345638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219" name="Picture 3" descr="C:\Users\Детский сад\Desktop\Выпускной 2020\выпуск 2020\DSC02024.JPG"/>
          <p:cNvPicPr>
            <a:picLocks noChangeAspect="1" noChangeArrowheads="1"/>
          </p:cNvPicPr>
          <p:nvPr/>
        </p:nvPicPr>
        <p:blipFill>
          <a:blip r:embed="rId3" cstate="print"/>
          <a:srcRect b="30435"/>
          <a:stretch>
            <a:fillRect/>
          </a:stretch>
        </p:blipFill>
        <p:spPr bwMode="auto">
          <a:xfrm>
            <a:off x="2154381" y="3692750"/>
            <a:ext cx="5772795" cy="304861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slow" advClick="0" advTm="7000"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3" descr="C:\Users\Детский сад\Desktop\Выпускной 2020\выпуск 2020\20160905_10495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476672"/>
            <a:ext cx="3321368" cy="59046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098" name="Picture 2" descr="C:\Users\Детский сад\Desktop\Выпускной 2020\выпуск 2020\20170126_111112.jpg"/>
          <p:cNvPicPr>
            <a:picLocks noChangeAspect="1" noChangeArrowheads="1"/>
          </p:cNvPicPr>
          <p:nvPr/>
        </p:nvPicPr>
        <p:blipFill>
          <a:blip r:embed="rId3" cstate="print"/>
          <a:srcRect l="16500" r="2500"/>
          <a:stretch>
            <a:fillRect/>
          </a:stretch>
        </p:blipFill>
        <p:spPr bwMode="auto">
          <a:xfrm>
            <a:off x="3779912" y="896719"/>
            <a:ext cx="4320480" cy="300033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4099" name="Picture 3" descr="C:\Users\Детский сад\Desktop\Выпускной 2020\выпуск 2020\IMG_20161208_104321.jpg"/>
          <p:cNvPicPr>
            <a:picLocks noChangeAspect="1" noChangeArrowheads="1"/>
          </p:cNvPicPr>
          <p:nvPr/>
        </p:nvPicPr>
        <p:blipFill>
          <a:blip r:embed="rId4" cstate="print"/>
          <a:srcRect t="9678" r="10714" b="4106"/>
          <a:stretch>
            <a:fillRect/>
          </a:stretch>
        </p:blipFill>
        <p:spPr bwMode="auto">
          <a:xfrm>
            <a:off x="4878046" y="3501008"/>
            <a:ext cx="1998210" cy="335699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 advClick="0" advTm="7000">
    <p:cut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зящная">
  <a:themeElements>
    <a:clrScheme name="Изящная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Изящная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Изящная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80000"/>
              </a:schemeClr>
              <a:schemeClr val="phClr">
                <a:tint val="500"/>
                <a:satMod val="150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Opulent</Template>
  <TotalTime>685</TotalTime>
  <Words>49</Words>
  <Application>Microsoft Office PowerPoint</Application>
  <PresentationFormat>Экран (4:3)</PresentationFormat>
  <Paragraphs>12</Paragraphs>
  <Slides>24</Slides>
  <Notes>1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5" baseType="lpstr">
      <vt:lpstr>Изящная</vt:lpstr>
      <vt:lpstr>Слайд 1</vt:lpstr>
      <vt:lpstr>Когда-то малышами пришли мы в детский сад.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Дружили мы, играли, учились танцевать.</vt:lpstr>
      <vt:lpstr>Слайд 11</vt:lpstr>
      <vt:lpstr>Но годы быстро пролетели, мы незаметно повзрослели.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  </vt:lpstr>
      <vt:lpstr>Слайд 23</vt:lpstr>
      <vt:lpstr>Слайд 24</vt:lpstr>
    </vt:vector>
  </TitlesOfParts>
  <Company>Reanimator Extreme Edition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Детский сад</dc:creator>
  <cp:lastModifiedBy>Детский сад</cp:lastModifiedBy>
  <cp:revision>135</cp:revision>
  <dcterms:created xsi:type="dcterms:W3CDTF">2020-05-26T06:30:25Z</dcterms:created>
  <dcterms:modified xsi:type="dcterms:W3CDTF">2020-05-28T07:26:35Z</dcterms:modified>
</cp:coreProperties>
</file>