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7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A2911-887D-426C-8130-EC9E2E2E0E5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9EDDD-611B-4CE0-9A55-73CE0F03B7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9EDDD-611B-4CE0-9A55-73CE0F03B7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C1F50BB-8333-4D31-8C65-C1A7FEC149A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A1616FA-1B6C-4318-B79B-C36B61397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advClick="0" advTm="5000"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77;&#1090;&#1089;&#1082;&#1080;&#1081;%20&#1089;&#1072;&#1076;\Desktop\&#1074;&#1099;&#1087;&#1091;&#1089;&#1082;&#1085;&#1086;&#1081;%20-%20&#1082;&#1088;&#1091;&#1078;&#1080;&#1090;&#1089;&#1103;%20&#1087;&#1091;&#1089;&#1090;&#1100;%20&#1042;&#1072;&#1083;&#1100;&#1089;%20&#1083;&#1102;&#1073;&#1080;&#1084;%20&#1084;&#1099;%20&#1074;&#1089;&#1077;%20&#1042;&#1072;&#1089;%20(www.hotplayer.ru).mp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239000" cy="45719"/>
          </a:xfrm>
        </p:spPr>
        <p:txBody>
          <a:bodyPr>
            <a:normAutofit fontScale="90000"/>
          </a:bodyPr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выпускной - кружится пусть Вальс любим мы все Вас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381328"/>
            <a:ext cx="224408" cy="224408"/>
          </a:xfrm>
          <a:prstGeom prst="rect">
            <a:avLst/>
          </a:prstGeom>
        </p:spPr>
      </p:pic>
      <p:pic>
        <p:nvPicPr>
          <p:cNvPr id="5" name="Рисунок 4" descr="_1048-49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1916832"/>
            <a:ext cx="7704856" cy="453890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dirty="0" smtClean="0">
              <a:cs typeface="Aharoni" pitchFamily="2" charset="-79"/>
            </a:endParaRPr>
          </a:p>
          <a:p>
            <a:pPr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ДО СВИДАНИЯ</a:t>
            </a:r>
          </a:p>
          <a:p>
            <a:pPr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ДЕТСКИЙ САД</a:t>
            </a:r>
          </a:p>
          <a:p>
            <a:pPr algn="ctr">
              <a:buNone/>
            </a:pPr>
            <a:r>
              <a:rPr lang="ru-RU" sz="5400" dirty="0" smtClean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ВЫПУСК 2020</a:t>
            </a:r>
            <a:endParaRPr lang="ru-RU" sz="5400" dirty="0">
              <a:solidFill>
                <a:srgbClr val="7030A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340768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Тагарская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(дошкольные группы)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Дружили мы, играли, учились танцевать.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42" name="Picture 2" descr="C:\Users\Детский сад\Desktop\Выпускной 2020\выпуск 2020\20170412_0824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968440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3" name="Picture 3" descr="C:\Users\Детский сад\Desktop\Выпускной 2020\выпуск 2020\20170412_082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556792"/>
            <a:ext cx="3864429" cy="22322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44" name="Picture 4" descr="C:\Users\Детский сад\Desktop\Выпускной 2020\выпуск 2020\IMG_20170222_0938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717032"/>
            <a:ext cx="4857344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7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етский сад\Desktop\Выпускной 2020\выпуск 2020\DSC_03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4250"/>
          <a:stretch>
            <a:fillRect/>
          </a:stretch>
        </p:blipFill>
        <p:spPr bwMode="auto">
          <a:xfrm>
            <a:off x="467544" y="116632"/>
            <a:ext cx="5472608" cy="3120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pic>
        <p:nvPicPr>
          <p:cNvPr id="11267" name="Picture 3" descr="C:\Users\Детский сад\Desktop\Выпускной 2020\выпуск 2020\DSC02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356992"/>
            <a:ext cx="4292839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7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Но годы быстро пролетели, мы незаметно повзрослели.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2290" name="Picture 2" descr="C:\Users\Детский сад\Desktop\Выпускной 2020\выпуск 2020\IMG_20180131_1548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1"/>
            <a:ext cx="3384376" cy="4512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1" name="Picture 3" descr="C:\Users\Детский сад\Desktop\Выпускной 2020\выпуск 2020\IMG-3d69b4ed12cde1173dabba546697daf5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4354684" cy="2952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Детский сад\Desktop\Выпускной 2020\выпуск 2020\готовим салат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95936" y="1196752"/>
            <a:ext cx="3688984" cy="4918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C:\Users\Детский сад\Desktop\Выпускной 2020\выпуск 2020\готовим салат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516" y="1268760"/>
            <a:ext cx="3708412" cy="4944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7000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Детский сад\Desktop\Выпускной 2020\выпуск 2020\викторина животные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468961" cy="3505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39" name="Picture 3" descr="C:\Users\Детский сад\Desktop\Выпускной 2020\выпуск 2020\осенний бал 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140968"/>
            <a:ext cx="4464496" cy="3348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7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етский сад\Desktop\Выпускной 2020\выпуск 2020\экологическая троп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28667"/>
            <a:ext cx="2597336" cy="3463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3" name="Picture 3" descr="C:\Users\Детский сад\Desktop\Выпускной 2020\выпуск 2020\осенняя тропинка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628801"/>
            <a:ext cx="2808312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4" name="Picture 4" descr="C:\Users\Детский сад\Desktop\Выпускной 2020\выпуск 2020\экскурсия белоч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6116" y="2780928"/>
            <a:ext cx="270030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6386" name="Picture 2" descr="C:\Users\Детский сад\Desktop\Выпускной 2020\выпуск 2020\IMG_20191202_1615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440668"/>
            <a:ext cx="4176464" cy="313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7" name="Picture 3" descr="C:\Users\Детский сад\Desktop\Выпускной 2020\выпуск 2020\IMG_20191202_16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412776"/>
            <a:ext cx="3816424" cy="2862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8" name="Picture 4" descr="C:\Users\Детский сад\Desktop\Выпускной 2020\выпуск 2020\IMG_20191224_162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789040"/>
            <a:ext cx="3779912" cy="2834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Детский сад\Desktop\Выпускной 2020\выпуск 2020\IMG_20191209_1555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55776" y="1556792"/>
            <a:ext cx="3241964" cy="26474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411" name="Picture 3" descr="C:\Users\Детский сад\Desktop\Выпускной 2020\выпуск 2020\IMG_20191209_155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77072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2" name="Picture 4" descr="C:\Users\Детский сад\Desktop\Выпускной 2020\выпуск 2020\IMG-5dd7603b9a691cbd6bd6ef3c6a94134a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376264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2390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C:\Users\Детский сад\Desktop\Выпускной 2020\выпуск 2020\IMG-6f49105ab6aeb8f7aeb25c2c3b4d342c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522" y="278650"/>
            <a:ext cx="4008445" cy="3006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Users\Детский сад\Desktop\Выпускной 2020\выпуск 2020\IMG-49c6c28f9aa0595970d4ebd5eb8640e3-V.jpg"/>
          <p:cNvPicPr>
            <a:picLocks noChangeAspect="1" noChangeArrowheads="1"/>
          </p:cNvPicPr>
          <p:nvPr/>
        </p:nvPicPr>
        <p:blipFill>
          <a:blip r:embed="rId3" cstate="print"/>
          <a:srcRect b="13236"/>
          <a:stretch>
            <a:fillRect/>
          </a:stretch>
        </p:blipFill>
        <p:spPr bwMode="auto">
          <a:xfrm>
            <a:off x="4355975" y="1340768"/>
            <a:ext cx="3672407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4" descr="C:\Users\Детский сад\Desktop\Выпускной 2020\выпуск 2020\IMG-fa5fc37c43fca30688913e6e3d80e6a3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56992"/>
            <a:ext cx="4056452" cy="3042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Детский сад\Desktop\Выпускной 2020\выпуск 2020\IMG_20200313_155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88707"/>
            <a:ext cx="3916531" cy="5222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D:\ФОТО 2019-2020\Фото подг.гр\Новый год\IMG_20191226_113646.jpg"/>
          <p:cNvPicPr>
            <a:picLocks noChangeAspect="1" noChangeArrowheads="1"/>
          </p:cNvPicPr>
          <p:nvPr/>
        </p:nvPicPr>
        <p:blipFill>
          <a:blip r:embed="rId3" cstate="print"/>
          <a:srcRect l="13669" r="21909" b="4251"/>
          <a:stretch>
            <a:fillRect/>
          </a:stretch>
        </p:blipFill>
        <p:spPr bwMode="auto">
          <a:xfrm>
            <a:off x="4139952" y="1484784"/>
            <a:ext cx="3898118" cy="5159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7000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Когда-то малышами пришли мы в детский сад.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Детский сад\Desktop\Выпускной 2020\выпуск 2020\20160825_0921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254585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Детский сад\Desktop\Выпускной 2020\выпуск 2020\20160825_092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514" y="-12700791"/>
            <a:ext cx="2551784" cy="4536504"/>
          </a:xfrm>
          <a:prstGeom prst="rect">
            <a:avLst/>
          </a:prstGeom>
          <a:noFill/>
        </p:spPr>
      </p:pic>
      <p:pic>
        <p:nvPicPr>
          <p:cNvPr id="2052" name="Picture 4" descr="C:\Users\Детский сад\Desktop\Выпускной 2020\выпуск 2020\20160825_0921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-20909704"/>
            <a:ext cx="8748972" cy="15553728"/>
          </a:xfrm>
          <a:prstGeom prst="rect">
            <a:avLst/>
          </a:prstGeom>
          <a:noFill/>
        </p:spPr>
      </p:pic>
      <p:pic>
        <p:nvPicPr>
          <p:cNvPr id="2053" name="Picture 5" descr="C:\Users\Детский сад\Desktop\Выпускной 2020\выпуск 2020\20160826_084848.jpg"/>
          <p:cNvPicPr>
            <a:picLocks noChangeAspect="1" noChangeArrowheads="1"/>
          </p:cNvPicPr>
          <p:nvPr/>
        </p:nvPicPr>
        <p:blipFill>
          <a:blip r:embed="rId5" cstate="print"/>
          <a:srcRect b="1639"/>
          <a:stretch>
            <a:fillRect/>
          </a:stretch>
        </p:blipFill>
        <p:spPr bwMode="auto">
          <a:xfrm>
            <a:off x="3059833" y="1916832"/>
            <a:ext cx="2448272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Детский сад\Desktop\Выпускной 2020\выпуск 2020\20160825_092144.jpg"/>
          <p:cNvPicPr>
            <a:picLocks noChangeAspect="1" noChangeArrowheads="1"/>
          </p:cNvPicPr>
          <p:nvPr/>
        </p:nvPicPr>
        <p:blipFill>
          <a:blip r:embed="rId6" cstate="print"/>
          <a:srcRect b="5000"/>
          <a:stretch>
            <a:fillRect/>
          </a:stretch>
        </p:blipFill>
        <p:spPr bwMode="auto">
          <a:xfrm>
            <a:off x="5652120" y="2132856"/>
            <a:ext cx="2308756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Детский сад\Desktop\Выпускной 2020\выпуск 2020\IMG-b0ea38c409c319843b340d8d1c4a043f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3816424" cy="525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3" name="Picture 3" descr="C:\Users\Детский сад\Desktop\Выпускной 2020\выпуск 2020\IMG-ffb301634348e71682a13bd427768567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5945" y="1196751"/>
            <a:ext cx="3996445" cy="5328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7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Детский сад\Desktop\Выпускной 2020\выпуск 2020\20191108_120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4096455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7" name="Picture 3" descr="C:\Users\Детский сад\Desktop\Выпускной 2020\выпуск 2020\IMG_20200206_113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212976"/>
            <a:ext cx="4104455" cy="2826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8" name="Picture 4" descr="C:\Users\Детский сад\Desktop\Выпускной 2020\выпуск 2020\IMG_20190118_113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84784"/>
            <a:ext cx="3654406" cy="4872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dirty="0"/>
          </a:p>
        </p:txBody>
      </p:sp>
      <p:pic>
        <p:nvPicPr>
          <p:cNvPr id="7" name="Picture 2" descr="C:\Users\Детский сад\Desktop\Выпускной 2020\выпуск 2020\IMG-fa5055e5d5d0a79942270b651a899e80-V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0922" y="548680"/>
            <a:ext cx="8289842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7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Picture 2" descr="C:\Users\Детский сад\Desktop\53d9bd60b0327_44._paooik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776864" cy="6480720"/>
          </a:xfrm>
          <a:prstGeom prst="rect">
            <a:avLst/>
          </a:prstGeom>
          <a:noFill/>
        </p:spPr>
      </p:pic>
      <p:pic>
        <p:nvPicPr>
          <p:cNvPr id="1026" name="Picture 2" descr="C:\Users\Детский сад\Desktop\IMG-96abcd00be81923895844e9548f6ad43-V.jpg"/>
          <p:cNvPicPr>
            <a:picLocks noChangeAspect="1" noChangeArrowheads="1"/>
          </p:cNvPicPr>
          <p:nvPr/>
        </p:nvPicPr>
        <p:blipFill>
          <a:blip r:embed="rId3" cstate="print"/>
          <a:srcRect l="27996" t="17778" r="22232" b="35555"/>
          <a:stretch>
            <a:fillRect/>
          </a:stretch>
        </p:blipFill>
        <p:spPr bwMode="auto">
          <a:xfrm>
            <a:off x="1979712" y="2492896"/>
            <a:ext cx="792088" cy="945106"/>
          </a:xfrm>
          <a:prstGeom prst="rect">
            <a:avLst/>
          </a:prstGeom>
          <a:noFill/>
        </p:spPr>
      </p:pic>
      <p:pic>
        <p:nvPicPr>
          <p:cNvPr id="1027" name="Picture 3" descr="C:\Users\Детский сад\Desktop\IMG-0b81423b4dac6d35a33692afde410980-V.jpg"/>
          <p:cNvPicPr>
            <a:picLocks noChangeAspect="1" noChangeArrowheads="1"/>
          </p:cNvPicPr>
          <p:nvPr/>
        </p:nvPicPr>
        <p:blipFill>
          <a:blip r:embed="rId4" cstate="print"/>
          <a:srcRect l="37288" t="11441" r="28814" b="56780"/>
          <a:stretch>
            <a:fillRect/>
          </a:stretch>
        </p:blipFill>
        <p:spPr bwMode="auto">
          <a:xfrm>
            <a:off x="3275856" y="2420888"/>
            <a:ext cx="820892" cy="1026114"/>
          </a:xfrm>
          <a:prstGeom prst="rect">
            <a:avLst/>
          </a:prstGeom>
          <a:noFill/>
        </p:spPr>
      </p:pic>
      <p:pic>
        <p:nvPicPr>
          <p:cNvPr id="1028" name="Picture 4" descr="C:\Users\Детский сад\Desktop\IMG-1b477e9a2273ea5004cf0204331bba10-V.jpg"/>
          <p:cNvPicPr>
            <a:picLocks noChangeAspect="1" noChangeArrowheads="1"/>
          </p:cNvPicPr>
          <p:nvPr/>
        </p:nvPicPr>
        <p:blipFill>
          <a:blip r:embed="rId5" cstate="print"/>
          <a:srcRect l="33684" t="11579" r="35439" b="52632"/>
          <a:stretch>
            <a:fillRect/>
          </a:stretch>
        </p:blipFill>
        <p:spPr bwMode="auto">
          <a:xfrm>
            <a:off x="4355976" y="2327278"/>
            <a:ext cx="792088" cy="10297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79712" y="260648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Из гнездышка пора нам улетать!</a:t>
            </a:r>
            <a:endParaRPr lang="ru-RU" sz="2400" b="1" dirty="0"/>
          </a:p>
        </p:txBody>
      </p:sp>
      <p:pic>
        <p:nvPicPr>
          <p:cNvPr id="1029" name="Picture 5" descr="C:\Users\Детский сад\Desktop\IMG-326eeb572690c24c8fc16315d40f3eb5-V.jpg"/>
          <p:cNvPicPr>
            <a:picLocks noChangeAspect="1" noChangeArrowheads="1"/>
          </p:cNvPicPr>
          <p:nvPr/>
        </p:nvPicPr>
        <p:blipFill>
          <a:blip r:embed="rId6" cstate="print"/>
          <a:srcRect l="32258" t="29032" r="35484" b="37097"/>
          <a:stretch>
            <a:fillRect/>
          </a:stretch>
        </p:blipFill>
        <p:spPr bwMode="auto">
          <a:xfrm>
            <a:off x="5652120" y="2420888"/>
            <a:ext cx="792088" cy="1036915"/>
          </a:xfrm>
          <a:prstGeom prst="rect">
            <a:avLst/>
          </a:prstGeom>
          <a:noFill/>
        </p:spPr>
      </p:pic>
      <p:pic>
        <p:nvPicPr>
          <p:cNvPr id="1030" name="Picture 6" descr="C:\Users\Детский сад\Desktop\IMG-f765508b1aa35192d3d2c578186af483-V.jpg"/>
          <p:cNvPicPr>
            <a:picLocks noChangeAspect="1" noChangeArrowheads="1"/>
          </p:cNvPicPr>
          <p:nvPr/>
        </p:nvPicPr>
        <p:blipFill>
          <a:blip r:embed="rId7" cstate="print"/>
          <a:srcRect l="31638" t="16949" r="23164" b="37288"/>
          <a:stretch>
            <a:fillRect/>
          </a:stretch>
        </p:blipFill>
        <p:spPr bwMode="auto">
          <a:xfrm>
            <a:off x="6804248" y="2348880"/>
            <a:ext cx="797422" cy="1076520"/>
          </a:xfrm>
          <a:prstGeom prst="rect">
            <a:avLst/>
          </a:prstGeom>
          <a:noFill/>
        </p:spPr>
      </p:pic>
      <p:pic>
        <p:nvPicPr>
          <p:cNvPr id="1031" name="Picture 7" descr="C:\Users\Детский сад\Desktop\IMG-9fec1f481be046e2be20dc3acb6b4491-V.jpg"/>
          <p:cNvPicPr>
            <a:picLocks noChangeAspect="1" noChangeArrowheads="1"/>
          </p:cNvPicPr>
          <p:nvPr/>
        </p:nvPicPr>
        <p:blipFill>
          <a:blip r:embed="rId8" cstate="print"/>
          <a:srcRect l="33161" t="8475" r="24634" b="62712"/>
          <a:stretch>
            <a:fillRect/>
          </a:stretch>
        </p:blipFill>
        <p:spPr bwMode="auto">
          <a:xfrm>
            <a:off x="1979712" y="3501008"/>
            <a:ext cx="864096" cy="1049259"/>
          </a:xfrm>
          <a:prstGeom prst="rect">
            <a:avLst/>
          </a:prstGeom>
          <a:noFill/>
        </p:spPr>
      </p:pic>
      <p:pic>
        <p:nvPicPr>
          <p:cNvPr id="1032" name="Picture 8" descr="C:\Users\Детский сад\Desktop\IMG_20200313_154833.jpg"/>
          <p:cNvPicPr>
            <a:picLocks noChangeAspect="1" noChangeArrowheads="1"/>
          </p:cNvPicPr>
          <p:nvPr/>
        </p:nvPicPr>
        <p:blipFill>
          <a:blip r:embed="rId9" cstate="print"/>
          <a:srcRect l="25000" t="25962" r="55769" b="55288"/>
          <a:stretch>
            <a:fillRect/>
          </a:stretch>
        </p:blipFill>
        <p:spPr bwMode="auto">
          <a:xfrm>
            <a:off x="3203848" y="3573016"/>
            <a:ext cx="864096" cy="1101722"/>
          </a:xfrm>
          <a:prstGeom prst="rect">
            <a:avLst/>
          </a:prstGeom>
          <a:noFill/>
        </p:spPr>
      </p:pic>
      <p:pic>
        <p:nvPicPr>
          <p:cNvPr id="1033" name="Picture 9" descr="C:\Users\Детский сад\Desktop\IMG-6006d73b3a0a05865eccf61ff29a0739-V.jpg"/>
          <p:cNvPicPr>
            <a:picLocks noChangeAspect="1" noChangeArrowheads="1"/>
          </p:cNvPicPr>
          <p:nvPr/>
        </p:nvPicPr>
        <p:blipFill>
          <a:blip r:embed="rId10" cstate="print"/>
          <a:srcRect l="26190" t="12500" r="38095" b="44643"/>
          <a:stretch>
            <a:fillRect/>
          </a:stretch>
        </p:blipFill>
        <p:spPr bwMode="auto">
          <a:xfrm>
            <a:off x="4355976" y="3501008"/>
            <a:ext cx="765085" cy="1112851"/>
          </a:xfrm>
          <a:prstGeom prst="rect">
            <a:avLst/>
          </a:prstGeom>
          <a:noFill/>
        </p:spPr>
      </p:pic>
      <p:pic>
        <p:nvPicPr>
          <p:cNvPr id="1034" name="Picture 10" descr="C:\Users\Детский сад\Desktop\IMG-5a97cec2c0e1d80cbed6b7ccee532155-V.jpg"/>
          <p:cNvPicPr>
            <a:picLocks noChangeAspect="1" noChangeArrowheads="1"/>
          </p:cNvPicPr>
          <p:nvPr/>
        </p:nvPicPr>
        <p:blipFill>
          <a:blip r:embed="rId11" cstate="print"/>
          <a:srcRect l="29630" t="24074" r="30864" b="53704"/>
          <a:stretch>
            <a:fillRect/>
          </a:stretch>
        </p:blipFill>
        <p:spPr bwMode="auto">
          <a:xfrm>
            <a:off x="6732240" y="3645024"/>
            <a:ext cx="936104" cy="936104"/>
          </a:xfrm>
          <a:prstGeom prst="rect">
            <a:avLst/>
          </a:prstGeom>
          <a:noFill/>
        </p:spPr>
      </p:pic>
      <p:pic>
        <p:nvPicPr>
          <p:cNvPr id="1035" name="Picture 11" descr="C:\Users\Детский сад\Desktop\IMG_20180131_154827.jpg"/>
          <p:cNvPicPr>
            <a:picLocks noChangeAspect="1" noChangeArrowheads="1"/>
          </p:cNvPicPr>
          <p:nvPr/>
        </p:nvPicPr>
        <p:blipFill>
          <a:blip r:embed="rId12" cstate="print"/>
          <a:srcRect l="57720" t="26128" r="20756" b="56832"/>
          <a:stretch>
            <a:fillRect/>
          </a:stretch>
        </p:blipFill>
        <p:spPr bwMode="auto">
          <a:xfrm>
            <a:off x="5652120" y="3501008"/>
            <a:ext cx="1000533" cy="1056118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85192" y="2480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Picture 2" descr="C:\Users\Детский сад\Desktop\53d9bd60b0327_44._paooi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7776864" cy="6480720"/>
          </a:xfrm>
          <a:prstGeom prst="rect">
            <a:avLst/>
          </a:prstGeom>
          <a:noFill/>
        </p:spPr>
      </p:pic>
      <p:pic>
        <p:nvPicPr>
          <p:cNvPr id="17" name="Picture 2" descr="C:\Users\Детский сад\Desktop\IMG-96abcd00be81923895844e9548f6ad43-V.jpg"/>
          <p:cNvPicPr>
            <a:picLocks noChangeAspect="1" noChangeArrowheads="1"/>
          </p:cNvPicPr>
          <p:nvPr/>
        </p:nvPicPr>
        <p:blipFill>
          <a:blip r:embed="rId3" cstate="print"/>
          <a:srcRect l="27996" t="17778" r="22232" b="35555"/>
          <a:stretch>
            <a:fillRect/>
          </a:stretch>
        </p:blipFill>
        <p:spPr bwMode="auto">
          <a:xfrm>
            <a:off x="1907704" y="2420888"/>
            <a:ext cx="792088" cy="945106"/>
          </a:xfrm>
          <a:prstGeom prst="rect">
            <a:avLst/>
          </a:prstGeom>
          <a:noFill/>
        </p:spPr>
      </p:pic>
      <p:pic>
        <p:nvPicPr>
          <p:cNvPr id="18" name="Picture 3" descr="C:\Users\Детский сад\Desktop\IMG-0b81423b4dac6d35a33692afde410980-V.jpg"/>
          <p:cNvPicPr>
            <a:picLocks noChangeAspect="1" noChangeArrowheads="1"/>
          </p:cNvPicPr>
          <p:nvPr/>
        </p:nvPicPr>
        <p:blipFill>
          <a:blip r:embed="rId4" cstate="print"/>
          <a:srcRect l="37288" t="11441" r="28814" b="56780"/>
          <a:stretch>
            <a:fillRect/>
          </a:stretch>
        </p:blipFill>
        <p:spPr bwMode="auto">
          <a:xfrm>
            <a:off x="3203848" y="2348880"/>
            <a:ext cx="820892" cy="1026114"/>
          </a:xfrm>
          <a:prstGeom prst="rect">
            <a:avLst/>
          </a:prstGeom>
          <a:noFill/>
        </p:spPr>
      </p:pic>
      <p:pic>
        <p:nvPicPr>
          <p:cNvPr id="19" name="Picture 4" descr="C:\Users\Детский сад\Desktop\IMG-1b477e9a2273ea5004cf0204331bba10-V.jpg"/>
          <p:cNvPicPr>
            <a:picLocks noChangeAspect="1" noChangeArrowheads="1"/>
          </p:cNvPicPr>
          <p:nvPr/>
        </p:nvPicPr>
        <p:blipFill>
          <a:blip r:embed="rId5" cstate="print"/>
          <a:srcRect l="33684" t="11579" r="35439" b="52632"/>
          <a:stretch>
            <a:fillRect/>
          </a:stretch>
        </p:blipFill>
        <p:spPr bwMode="auto">
          <a:xfrm>
            <a:off x="4283968" y="2255270"/>
            <a:ext cx="792088" cy="102971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1907704" y="188640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Из гнездышка пора нам улетать!</a:t>
            </a:r>
            <a:endParaRPr lang="ru-RU" sz="2400" b="1" dirty="0"/>
          </a:p>
        </p:txBody>
      </p:sp>
      <p:pic>
        <p:nvPicPr>
          <p:cNvPr id="21" name="Picture 5" descr="C:\Users\Детский сад\Desktop\IMG-326eeb572690c24c8fc16315d40f3eb5-V.jpg"/>
          <p:cNvPicPr>
            <a:picLocks noChangeAspect="1" noChangeArrowheads="1"/>
          </p:cNvPicPr>
          <p:nvPr/>
        </p:nvPicPr>
        <p:blipFill>
          <a:blip r:embed="rId6" cstate="print"/>
          <a:srcRect l="32258" t="29032" r="35484" b="37097"/>
          <a:stretch>
            <a:fillRect/>
          </a:stretch>
        </p:blipFill>
        <p:spPr bwMode="auto">
          <a:xfrm>
            <a:off x="5580112" y="2348880"/>
            <a:ext cx="792088" cy="1036915"/>
          </a:xfrm>
          <a:prstGeom prst="rect">
            <a:avLst/>
          </a:prstGeom>
          <a:noFill/>
        </p:spPr>
      </p:pic>
      <p:pic>
        <p:nvPicPr>
          <p:cNvPr id="22" name="Picture 6" descr="C:\Users\Детский сад\Desktop\IMG-f765508b1aa35192d3d2c578186af483-V.jpg"/>
          <p:cNvPicPr>
            <a:picLocks noChangeAspect="1" noChangeArrowheads="1"/>
          </p:cNvPicPr>
          <p:nvPr/>
        </p:nvPicPr>
        <p:blipFill>
          <a:blip r:embed="rId7" cstate="print"/>
          <a:srcRect l="31638" t="16949" r="23164" b="37288"/>
          <a:stretch>
            <a:fillRect/>
          </a:stretch>
        </p:blipFill>
        <p:spPr bwMode="auto">
          <a:xfrm>
            <a:off x="6732240" y="2276872"/>
            <a:ext cx="797422" cy="1076520"/>
          </a:xfrm>
          <a:prstGeom prst="rect">
            <a:avLst/>
          </a:prstGeom>
          <a:noFill/>
        </p:spPr>
      </p:pic>
      <p:pic>
        <p:nvPicPr>
          <p:cNvPr id="23" name="Picture 7" descr="C:\Users\Детский сад\Desktop\IMG-9fec1f481be046e2be20dc3acb6b4491-V.jpg"/>
          <p:cNvPicPr>
            <a:picLocks noChangeAspect="1" noChangeArrowheads="1"/>
          </p:cNvPicPr>
          <p:nvPr/>
        </p:nvPicPr>
        <p:blipFill>
          <a:blip r:embed="rId8" cstate="print"/>
          <a:srcRect l="33161" t="8475" r="24634" b="62712"/>
          <a:stretch>
            <a:fillRect/>
          </a:stretch>
        </p:blipFill>
        <p:spPr bwMode="auto">
          <a:xfrm>
            <a:off x="1907704" y="3429000"/>
            <a:ext cx="864096" cy="1049259"/>
          </a:xfrm>
          <a:prstGeom prst="rect">
            <a:avLst/>
          </a:prstGeom>
          <a:noFill/>
        </p:spPr>
      </p:pic>
      <p:pic>
        <p:nvPicPr>
          <p:cNvPr id="24" name="Picture 8" descr="C:\Users\Детский сад\Desktop\IMG_20200313_154833.jpg"/>
          <p:cNvPicPr>
            <a:picLocks noChangeAspect="1" noChangeArrowheads="1"/>
          </p:cNvPicPr>
          <p:nvPr/>
        </p:nvPicPr>
        <p:blipFill>
          <a:blip r:embed="rId9" cstate="print"/>
          <a:srcRect l="25000" t="25962" r="55769" b="55288"/>
          <a:stretch>
            <a:fillRect/>
          </a:stretch>
        </p:blipFill>
        <p:spPr bwMode="auto">
          <a:xfrm>
            <a:off x="3131840" y="3501008"/>
            <a:ext cx="864096" cy="1101722"/>
          </a:xfrm>
          <a:prstGeom prst="rect">
            <a:avLst/>
          </a:prstGeom>
          <a:noFill/>
        </p:spPr>
      </p:pic>
      <p:pic>
        <p:nvPicPr>
          <p:cNvPr id="25" name="Picture 9" descr="C:\Users\Детский сад\Desktop\IMG-6006d73b3a0a05865eccf61ff29a0739-V.jpg"/>
          <p:cNvPicPr>
            <a:picLocks noChangeAspect="1" noChangeArrowheads="1"/>
          </p:cNvPicPr>
          <p:nvPr/>
        </p:nvPicPr>
        <p:blipFill>
          <a:blip r:embed="rId10" cstate="print"/>
          <a:srcRect l="26190" t="12500" r="38095" b="44643"/>
          <a:stretch>
            <a:fillRect/>
          </a:stretch>
        </p:blipFill>
        <p:spPr bwMode="auto">
          <a:xfrm>
            <a:off x="4283968" y="3429000"/>
            <a:ext cx="765085" cy="1112851"/>
          </a:xfrm>
          <a:prstGeom prst="rect">
            <a:avLst/>
          </a:prstGeom>
          <a:noFill/>
        </p:spPr>
      </p:pic>
      <p:pic>
        <p:nvPicPr>
          <p:cNvPr id="26" name="Picture 10" descr="C:\Users\Детский сад\Desktop\IMG-5a97cec2c0e1d80cbed6b7ccee532155-V.jpg"/>
          <p:cNvPicPr>
            <a:picLocks noChangeAspect="1" noChangeArrowheads="1"/>
          </p:cNvPicPr>
          <p:nvPr/>
        </p:nvPicPr>
        <p:blipFill>
          <a:blip r:embed="rId11" cstate="print"/>
          <a:srcRect l="29630" t="24074" r="30864" b="53704"/>
          <a:stretch>
            <a:fillRect/>
          </a:stretch>
        </p:blipFill>
        <p:spPr bwMode="auto">
          <a:xfrm>
            <a:off x="6660232" y="3573016"/>
            <a:ext cx="936104" cy="936104"/>
          </a:xfrm>
          <a:prstGeom prst="rect">
            <a:avLst/>
          </a:prstGeom>
          <a:noFill/>
        </p:spPr>
      </p:pic>
      <p:pic>
        <p:nvPicPr>
          <p:cNvPr id="27" name="Picture 11" descr="C:\Users\Детский сад\Desktop\IMG_20180131_154827.jpg"/>
          <p:cNvPicPr>
            <a:picLocks noChangeAspect="1" noChangeArrowheads="1"/>
          </p:cNvPicPr>
          <p:nvPr/>
        </p:nvPicPr>
        <p:blipFill>
          <a:blip r:embed="rId12" cstate="print"/>
          <a:srcRect l="57720" t="26128" r="20756" b="56832"/>
          <a:stretch>
            <a:fillRect/>
          </a:stretch>
        </p:blipFill>
        <p:spPr bwMode="auto">
          <a:xfrm>
            <a:off x="5580112" y="3429000"/>
            <a:ext cx="1000533" cy="105611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Детский сад\Desktop\Выпускной 2020\выпуск 2020\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96510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Детский сад\Desktop\Выпускной 2020\выпуск 2020\20161216_151546.jpg"/>
          <p:cNvPicPr>
            <a:picLocks noChangeAspect="1" noChangeArrowheads="1"/>
          </p:cNvPicPr>
          <p:nvPr/>
        </p:nvPicPr>
        <p:blipFill>
          <a:blip r:embed="rId2" cstate="print"/>
          <a:srcRect l="6785" r="4584"/>
          <a:stretch>
            <a:fillRect/>
          </a:stretch>
        </p:blipFill>
        <p:spPr bwMode="auto">
          <a:xfrm>
            <a:off x="4211960" y="1412776"/>
            <a:ext cx="4176464" cy="24347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7" name="Picture 5" descr="C:\Users\Детский сад\Desktop\Выпускной 2020\выпуск 2020\20170214_073006.jpg"/>
          <p:cNvPicPr>
            <a:picLocks noChangeAspect="1" noChangeArrowheads="1"/>
          </p:cNvPicPr>
          <p:nvPr/>
        </p:nvPicPr>
        <p:blipFill>
          <a:blip r:embed="rId3" cstate="print"/>
          <a:srcRect l="12204" r="2373"/>
          <a:stretch>
            <a:fillRect/>
          </a:stretch>
        </p:blipFill>
        <p:spPr bwMode="auto">
          <a:xfrm>
            <a:off x="4139952" y="4086072"/>
            <a:ext cx="4032448" cy="2655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Детский сад\Desktop\Выпускной 2020\выпуск 2020\DSC_0995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15124" r="21416" b="17268"/>
          <a:stretch>
            <a:fillRect/>
          </a:stretch>
        </p:blipFill>
        <p:spPr bwMode="auto">
          <a:xfrm>
            <a:off x="0" y="1628800"/>
            <a:ext cx="4568937" cy="39604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Click="0" advTm="800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етский сад\Desktop\Выпускной 2020\выпуск 2020\20170216_113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646"/>
            <a:ext cx="4824536" cy="2713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Детский сад\Desktop\Выпускной 2020\выпуск 2020\20170216_114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780928"/>
            <a:ext cx="6168686" cy="3757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7000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етский сад\Desktop\Выпускной 2020\выпуск 2020\20170313_171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4608511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7" name="Picture 3" descr="C:\Users\Детский сад\Desktop\Выпускной 2020\выпуск 2020\20170313_163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226" y="3573016"/>
            <a:ext cx="4340483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Users\Детский сад\Desktop\Выпускной 2020\выпуск 2020\20170407_1654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620688"/>
            <a:ext cx="4352483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9" name="Picture 5" descr="C:\Users\Детский сад\Desktop\Выпускной 2020\выпуск 2020\20170412_112326.jpg"/>
          <p:cNvPicPr>
            <a:picLocks noChangeAspect="1" noChangeArrowheads="1"/>
          </p:cNvPicPr>
          <p:nvPr/>
        </p:nvPicPr>
        <p:blipFill>
          <a:blip r:embed="rId5" cstate="print"/>
          <a:srcRect l="7548"/>
          <a:stretch>
            <a:fillRect/>
          </a:stretch>
        </p:blipFill>
        <p:spPr bwMode="auto">
          <a:xfrm>
            <a:off x="4572000" y="3618196"/>
            <a:ext cx="3528392" cy="2619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8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етский сад\Desktop\Выпускной 2020\выпуск 2020\20170428_1059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476672"/>
            <a:ext cx="4447125" cy="25015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1" name="Picture 3" descr="C:\Users\Детский сад\Desktop\Выпускной 2020\выпуск 2020\20170428_11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4248472" cy="23897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2" name="Picture 4" descr="C:\Users\Детский сад\Desktop\Выпускной 2020\выпуск 2020\20170428_110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5" y="1759314"/>
            <a:ext cx="4752529" cy="2754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8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етский сад\Desktop\Выпускной 2020\выпуск 2020\IMG_20170414_1049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70044">
            <a:off x="371640" y="828499"/>
            <a:ext cx="3834746" cy="2387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C:\Users\Детский сад\Desktop\Выпускной 2020\выпуск 2020\IMG_20170414_105636.jpg"/>
          <p:cNvPicPr>
            <a:picLocks noChangeAspect="1" noChangeArrowheads="1"/>
          </p:cNvPicPr>
          <p:nvPr/>
        </p:nvPicPr>
        <p:blipFill>
          <a:blip r:embed="rId3" cstate="print"/>
          <a:srcRect r="11761"/>
          <a:stretch>
            <a:fillRect/>
          </a:stretch>
        </p:blipFill>
        <p:spPr bwMode="auto">
          <a:xfrm rot="1194455">
            <a:off x="4387423" y="582822"/>
            <a:ext cx="3871856" cy="2556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C:\Users\Детский сад\Desktop\Выпускной 2020\выпуск 2020\IMG_95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356992"/>
            <a:ext cx="4307797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етский сад\Desktop\Выпускной 2020\выпуск 2020\20170317_110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579" y="116632"/>
            <a:ext cx="4992557" cy="3456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19" name="Picture 3" descr="C:\Users\Детский сад\Desktop\Выпускной 2020\выпуск 2020\DSC02024.JPG"/>
          <p:cNvPicPr>
            <a:picLocks noChangeAspect="1" noChangeArrowheads="1"/>
          </p:cNvPicPr>
          <p:nvPr/>
        </p:nvPicPr>
        <p:blipFill>
          <a:blip r:embed="rId3" cstate="print"/>
          <a:srcRect b="30435"/>
          <a:stretch>
            <a:fillRect/>
          </a:stretch>
        </p:blipFill>
        <p:spPr bwMode="auto">
          <a:xfrm>
            <a:off x="2154381" y="3692750"/>
            <a:ext cx="5772795" cy="3048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7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Детский сад\Desktop\Выпускной 2020\выпуск 2020\20160905_1049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3321368" cy="5904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C:\Users\Детский сад\Desktop\Выпускной 2020\выпуск 2020\20170126_111112.jpg"/>
          <p:cNvPicPr>
            <a:picLocks noChangeAspect="1" noChangeArrowheads="1"/>
          </p:cNvPicPr>
          <p:nvPr/>
        </p:nvPicPr>
        <p:blipFill>
          <a:blip r:embed="rId3" cstate="print"/>
          <a:srcRect l="16500" r="2500"/>
          <a:stretch>
            <a:fillRect/>
          </a:stretch>
        </p:blipFill>
        <p:spPr bwMode="auto">
          <a:xfrm>
            <a:off x="3779912" y="896719"/>
            <a:ext cx="4320480" cy="30003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9" name="Picture 3" descr="C:\Users\Детский сад\Desktop\Выпускной 2020\выпуск 2020\IMG_20161208_104321.jpg"/>
          <p:cNvPicPr>
            <a:picLocks noChangeAspect="1" noChangeArrowheads="1"/>
          </p:cNvPicPr>
          <p:nvPr/>
        </p:nvPicPr>
        <p:blipFill>
          <a:blip r:embed="rId4" cstate="print"/>
          <a:srcRect t="9678" r="10714" b="4106"/>
          <a:stretch>
            <a:fillRect/>
          </a:stretch>
        </p:blipFill>
        <p:spPr bwMode="auto">
          <a:xfrm>
            <a:off x="4878046" y="3501008"/>
            <a:ext cx="1998210" cy="3356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7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685</TotalTime>
  <Words>49</Words>
  <Application>Microsoft Office PowerPoint</Application>
  <PresentationFormat>Экран (4:3)</PresentationFormat>
  <Paragraphs>12</Paragraphs>
  <Slides>24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Изящная</vt:lpstr>
      <vt:lpstr>Слайд 1</vt:lpstr>
      <vt:lpstr>Когда-то малышами пришли мы в детский сад.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Дружили мы, играли, учились танцевать.</vt:lpstr>
      <vt:lpstr>Слайд 11</vt:lpstr>
      <vt:lpstr>Но годы быстро пролетели, мы незаметно повзрослели.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</vt:lpstr>
      <vt:lpstr>Слайд 23</vt:lpstr>
      <vt:lpstr>Слайд 24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</dc:creator>
  <cp:lastModifiedBy>Детский сад</cp:lastModifiedBy>
  <cp:revision>135</cp:revision>
  <dcterms:created xsi:type="dcterms:W3CDTF">2020-05-26T06:30:25Z</dcterms:created>
  <dcterms:modified xsi:type="dcterms:W3CDTF">2020-05-28T07:26:35Z</dcterms:modified>
</cp:coreProperties>
</file>