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3243284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r>
              <a:rPr lang="ru-RU" sz="5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Проект</a:t>
            </a:r>
            <a:r>
              <a:rPr lang="ru-RU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/>
            </a:r>
            <a:br>
              <a:rPr lang="ru-RU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</a:br>
            <a:r>
              <a:rPr lang="ru-RU" sz="66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«Сказка в гости</a:t>
            </a:r>
            <a:br>
              <a:rPr lang="ru-RU" sz="66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</a:br>
            <a:r>
              <a:rPr lang="ru-RU" sz="66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 к нам пришла»</a:t>
            </a:r>
            <a:endParaRPr lang="ru-RU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43804" cy="1752600"/>
          </a:xfrm>
        </p:spPr>
        <p:txBody>
          <a:bodyPr/>
          <a:lstStyle/>
          <a:p>
            <a:pPr algn="r"/>
            <a:r>
              <a:rPr lang="ru-RU" dirty="0" smtClean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Разработали:</a:t>
            </a:r>
          </a:p>
          <a:p>
            <a:pPr algn="r"/>
            <a:r>
              <a:rPr lang="ru-RU" dirty="0" smtClean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Шестакова М.В.</a:t>
            </a:r>
          </a:p>
          <a:p>
            <a:pPr algn="r"/>
            <a:r>
              <a:rPr lang="ru-RU" dirty="0" err="1" smtClean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Колпакова</a:t>
            </a:r>
            <a:r>
              <a:rPr lang="ru-RU" dirty="0" smtClean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В.С.</a:t>
            </a:r>
            <a:endParaRPr lang="ru-RU" dirty="0">
              <a:ln w="18000">
                <a:solidFill>
                  <a:schemeClr val="accent4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Игровая деятельность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2532" name="Picture 4" descr="F:\Проект\сказкии фото\20170216_113535.jpg"/>
          <p:cNvPicPr>
            <a:picLocks noChangeAspect="1" noChangeArrowheads="1"/>
          </p:cNvPicPr>
          <p:nvPr/>
        </p:nvPicPr>
        <p:blipFill>
          <a:blip r:embed="rId2" cstate="print"/>
          <a:srcRect l="1562" r="3125" b="11111"/>
          <a:stretch>
            <a:fillRect/>
          </a:stretch>
        </p:blipFill>
        <p:spPr bwMode="auto">
          <a:xfrm rot="246032">
            <a:off x="4082011" y="888890"/>
            <a:ext cx="4975046" cy="2609850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2533" name="Picture 5" descr="F:\Проект\сказкии фото\20170216_113354.jpg"/>
          <p:cNvPicPr>
            <a:picLocks noChangeAspect="1" noChangeArrowheads="1"/>
          </p:cNvPicPr>
          <p:nvPr/>
        </p:nvPicPr>
        <p:blipFill>
          <a:blip r:embed="rId3" cstate="print"/>
          <a:srcRect l="9375" r="19531" b="6944"/>
          <a:stretch>
            <a:fillRect/>
          </a:stretch>
        </p:blipFill>
        <p:spPr bwMode="auto">
          <a:xfrm rot="21369816">
            <a:off x="304264" y="839238"/>
            <a:ext cx="3827307" cy="2817897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2534" name="Picture 6" descr="F:\Проект\сказкии фото\20170216_113820.jpg"/>
          <p:cNvPicPr>
            <a:picLocks noChangeAspect="1" noChangeArrowheads="1"/>
          </p:cNvPicPr>
          <p:nvPr/>
        </p:nvPicPr>
        <p:blipFill>
          <a:blip r:embed="rId4" cstate="print"/>
          <a:srcRect r="11718"/>
          <a:stretch>
            <a:fillRect/>
          </a:stretch>
        </p:blipFill>
        <p:spPr bwMode="auto">
          <a:xfrm>
            <a:off x="102164" y="3857628"/>
            <a:ext cx="4041176" cy="2574901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2535" name="Picture 7" descr="F:\Проект\сказкии фото\20170216_114032.jpg"/>
          <p:cNvPicPr>
            <a:picLocks noChangeAspect="1" noChangeArrowheads="1"/>
          </p:cNvPicPr>
          <p:nvPr/>
        </p:nvPicPr>
        <p:blipFill>
          <a:blip r:embed="rId5" cstate="print"/>
          <a:srcRect l="13281" t="4166" r="13281" b="9722"/>
          <a:stretch>
            <a:fillRect/>
          </a:stretch>
        </p:blipFill>
        <p:spPr bwMode="auto">
          <a:xfrm>
            <a:off x="4286248" y="3714751"/>
            <a:ext cx="4500594" cy="2968477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2536" name="Picture 8" descr="F:\Проект\сказкии фото\20170216_114303.jpg"/>
          <p:cNvPicPr>
            <a:picLocks noChangeAspect="1" noChangeArrowheads="1"/>
          </p:cNvPicPr>
          <p:nvPr/>
        </p:nvPicPr>
        <p:blipFill>
          <a:blip r:embed="rId6" cstate="print"/>
          <a:srcRect t="5555" r="6250" b="8333"/>
          <a:stretch>
            <a:fillRect/>
          </a:stretch>
        </p:blipFill>
        <p:spPr bwMode="auto">
          <a:xfrm>
            <a:off x="665957" y="1428736"/>
            <a:ext cx="8019461" cy="4143403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F:\Проект\сказкии фото\20170216_111830.jpg"/>
          <p:cNvPicPr>
            <a:picLocks noChangeAspect="1" noChangeArrowheads="1"/>
          </p:cNvPicPr>
          <p:nvPr/>
        </p:nvPicPr>
        <p:blipFill>
          <a:blip r:embed="rId2" cstate="print"/>
          <a:srcRect l="8593" r="30469"/>
          <a:stretch>
            <a:fillRect/>
          </a:stretch>
        </p:blipFill>
        <p:spPr bwMode="auto">
          <a:xfrm rot="21369570">
            <a:off x="888050" y="174458"/>
            <a:ext cx="3566996" cy="3292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7" name="Picture 5" descr="F:\Проект\сказкии фото\20170216_111956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10156" r="35156"/>
          <a:stretch>
            <a:fillRect/>
          </a:stretch>
        </p:blipFill>
        <p:spPr bwMode="auto">
          <a:xfrm rot="261988">
            <a:off x="4838455" y="243237"/>
            <a:ext cx="3597675" cy="3700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F:\Проект\сказкии фото\20170216_112159.jpg"/>
          <p:cNvPicPr>
            <a:picLocks noChangeAspect="1" noChangeArrowheads="1"/>
          </p:cNvPicPr>
          <p:nvPr/>
        </p:nvPicPr>
        <p:blipFill>
          <a:blip r:embed="rId4" cstate="print"/>
          <a:srcRect l="4687" t="11111" r="27344"/>
          <a:stretch>
            <a:fillRect/>
          </a:stretch>
        </p:blipFill>
        <p:spPr bwMode="auto">
          <a:xfrm rot="21397436">
            <a:off x="243318" y="3598254"/>
            <a:ext cx="3977768" cy="2926163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286248" y="3857628"/>
            <a:ext cx="46434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Все ребята это знают –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Сказки в жизни помогают: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Быть нам честными всегда,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Не бояться никогда,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Слабым помогать в пути,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К людям с добротой идти.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Проект\сказкии фото\DSC_0955.JPG"/>
          <p:cNvPicPr>
            <a:picLocks noChangeAspect="1" noChangeArrowheads="1"/>
          </p:cNvPicPr>
          <p:nvPr/>
        </p:nvPicPr>
        <p:blipFill>
          <a:blip r:embed="rId2" cstate="print"/>
          <a:srcRect l="3906" r="31250"/>
          <a:stretch>
            <a:fillRect/>
          </a:stretch>
        </p:blipFill>
        <p:spPr bwMode="auto">
          <a:xfrm rot="21430225">
            <a:off x="582963" y="3150824"/>
            <a:ext cx="3286148" cy="3440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F:\Проект\сказкии фото\20170214_080543.jpg"/>
          <p:cNvPicPr>
            <a:picLocks noChangeAspect="1" noChangeArrowheads="1"/>
          </p:cNvPicPr>
          <p:nvPr/>
        </p:nvPicPr>
        <p:blipFill>
          <a:blip r:embed="rId3" cstate="print"/>
          <a:srcRect l="13253"/>
          <a:stretch>
            <a:fillRect/>
          </a:stretch>
        </p:blipFill>
        <p:spPr bwMode="auto">
          <a:xfrm>
            <a:off x="785786" y="214290"/>
            <a:ext cx="4473880" cy="2901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29058" y="3286124"/>
            <a:ext cx="19288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Чтобы сказки не обидеть – </a:t>
            </a:r>
            <a:b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Надо их почаще видеть. </a:t>
            </a:r>
            <a:b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Их читать и рисовать, </a:t>
            </a:r>
            <a:b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Их любить и в них играть! 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4578" name="Picture 2" descr="F:\Проект\сказкии фото\20170117_090405.jpg"/>
          <p:cNvPicPr>
            <a:picLocks noChangeAspect="1" noChangeArrowheads="1"/>
          </p:cNvPicPr>
          <p:nvPr/>
        </p:nvPicPr>
        <p:blipFill>
          <a:blip r:embed="rId4" cstate="print"/>
          <a:srcRect l="22222" t="23958" r="18518" b="10416"/>
          <a:stretch>
            <a:fillRect/>
          </a:stretch>
        </p:blipFill>
        <p:spPr bwMode="auto">
          <a:xfrm>
            <a:off x="5857884" y="428604"/>
            <a:ext cx="2960708" cy="5828894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Проект\сказкии фото\20170213_165008.jpg"/>
          <p:cNvPicPr>
            <a:picLocks noChangeAspect="1" noChangeArrowheads="1"/>
          </p:cNvPicPr>
          <p:nvPr/>
        </p:nvPicPr>
        <p:blipFill>
          <a:blip r:embed="rId2" cstate="print"/>
          <a:srcRect l="37500" r="16406" b="38657"/>
          <a:stretch>
            <a:fillRect/>
          </a:stretch>
        </p:blipFill>
        <p:spPr bwMode="auto">
          <a:xfrm rot="458171">
            <a:off x="317607" y="600668"/>
            <a:ext cx="3857652" cy="2887791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5603" name="Picture 3" descr="F:\Проект\сказкии фото\20170213_165153.jpg"/>
          <p:cNvPicPr>
            <a:picLocks noChangeAspect="1" noChangeArrowheads="1"/>
          </p:cNvPicPr>
          <p:nvPr/>
        </p:nvPicPr>
        <p:blipFill>
          <a:blip r:embed="rId3" cstate="print"/>
          <a:srcRect l="24219" t="17429" r="36687" b="16666"/>
          <a:stretch>
            <a:fillRect/>
          </a:stretch>
        </p:blipFill>
        <p:spPr bwMode="auto">
          <a:xfrm rot="21406429">
            <a:off x="5510639" y="586128"/>
            <a:ext cx="3143272" cy="2980713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5604" name="Picture 4" descr="F:\Проект\сказкии фото\20170213_165503.jpg"/>
          <p:cNvPicPr>
            <a:picLocks noChangeAspect="1" noChangeArrowheads="1"/>
          </p:cNvPicPr>
          <p:nvPr/>
        </p:nvPicPr>
        <p:blipFill>
          <a:blip r:embed="rId4" cstate="print"/>
          <a:srcRect l="18750" t="18055" r="20312" b="5555"/>
          <a:stretch>
            <a:fillRect/>
          </a:stretch>
        </p:blipFill>
        <p:spPr bwMode="auto">
          <a:xfrm>
            <a:off x="214282" y="3571876"/>
            <a:ext cx="4457696" cy="3143247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5605" name="Picture 5" descr="F:\Проект\сказкии фото\20170213_165631.jpg"/>
          <p:cNvPicPr>
            <a:picLocks noChangeAspect="1" noChangeArrowheads="1"/>
          </p:cNvPicPr>
          <p:nvPr/>
        </p:nvPicPr>
        <p:blipFill>
          <a:blip r:embed="rId5" cstate="print"/>
          <a:srcRect l="5468" r="28906" b="15278"/>
          <a:stretch>
            <a:fillRect/>
          </a:stretch>
        </p:blipFill>
        <p:spPr bwMode="auto">
          <a:xfrm>
            <a:off x="4643438" y="3571876"/>
            <a:ext cx="4328425" cy="3143248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2844" y="-214338"/>
            <a:ext cx="8229600" cy="1143008"/>
          </a:xfrm>
        </p:spPr>
        <p:txBody>
          <a:bodyPr>
            <a:noAutofit/>
          </a:bodyPr>
          <a:lstStyle/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Итоговое мероприятие – театрализация сказки «Репка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детей раннего возраста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Взаимодействие с  родителями: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6626" name="Picture 2" descr="F:\Проект\сказкии фото\IMG_20170209_183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5000628" cy="2817020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6627" name="Picture 3" descr="F:\Проект\сказкии фото\20170130_175115.jpg"/>
          <p:cNvPicPr>
            <a:picLocks noChangeAspect="1" noChangeArrowheads="1"/>
          </p:cNvPicPr>
          <p:nvPr/>
        </p:nvPicPr>
        <p:blipFill>
          <a:blip r:embed="rId3" cstate="print"/>
          <a:srcRect l="32812" r="24219"/>
          <a:stretch>
            <a:fillRect/>
          </a:stretch>
        </p:blipFill>
        <p:spPr bwMode="auto">
          <a:xfrm>
            <a:off x="5286380" y="1428736"/>
            <a:ext cx="3601664" cy="4714872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4143380"/>
            <a:ext cx="44291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Прочитайте сказки детям!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Научите их любить.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Может быть, на этом свете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Станет легче людям жить.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Результаты  проекта: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714356"/>
            <a:ext cx="485775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Дети познакомились  с русскими народными сказками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Дети научились распознавать сказочных героев по иллюстрациям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Увеличился словарный запас детей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Совместная деятельность  способствовала  детско-родительским отношениям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Были изготовлены атрибуты для театрализации, подвижных игр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Дети научились отображать прочитанное в творческих работах.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 descr="F:\Проект\сказкии фото\DSC_1011.JPG"/>
          <p:cNvPicPr>
            <a:picLocks noChangeAspect="1" noChangeArrowheads="1"/>
          </p:cNvPicPr>
          <p:nvPr/>
        </p:nvPicPr>
        <p:blipFill>
          <a:blip r:embed="rId2" cstate="print"/>
          <a:srcRect l="5468" b="33550"/>
          <a:stretch>
            <a:fillRect/>
          </a:stretch>
        </p:blipFill>
        <p:spPr bwMode="auto">
          <a:xfrm>
            <a:off x="4786314" y="714356"/>
            <a:ext cx="4126881" cy="1928826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7652" name="Picture 4" descr="F:\Проект\сказкии фото\DSC_1013.JPG"/>
          <p:cNvPicPr>
            <a:picLocks noChangeAspect="1" noChangeArrowheads="1"/>
          </p:cNvPicPr>
          <p:nvPr/>
        </p:nvPicPr>
        <p:blipFill>
          <a:blip r:embed="rId3" cstate="print"/>
          <a:srcRect l="5468" t="39425"/>
          <a:stretch>
            <a:fillRect/>
          </a:stretch>
        </p:blipFill>
        <p:spPr bwMode="auto">
          <a:xfrm>
            <a:off x="4643438" y="4857760"/>
            <a:ext cx="4357718" cy="1856643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7" name="Picture 2" descr="F:\Проект\сказкии фото\DSC_1012.JPG"/>
          <p:cNvPicPr>
            <a:picLocks noChangeAspect="1" noChangeArrowheads="1"/>
          </p:cNvPicPr>
          <p:nvPr/>
        </p:nvPicPr>
        <p:blipFill>
          <a:blip r:embed="rId4" cstate="print"/>
          <a:srcRect l="11718" t="28850" r="17969" b="17238"/>
          <a:stretch>
            <a:fillRect/>
          </a:stretch>
        </p:blipFill>
        <p:spPr bwMode="auto">
          <a:xfrm>
            <a:off x="5000628" y="2928934"/>
            <a:ext cx="3857652" cy="1857388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Перспективы проекта: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7158" y="1214422"/>
            <a:ext cx="835824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Данный проект был создан с целью актуализации знаний младших дошкольников о сказках. Проект представляет способ организации педагогического процесса, основанный на взаимодействии педагога, детей и родителей, поэтапную практическую деятельность по достижению поставленной цели. Проект может быть использован в последующие годы, как готовое пособие в работе по тематической неделе «Сказки». Также  он может быть использован как основа для разработки нового, дополненного или измененного.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8674" name="Picture 2" descr="F:\Проект\сказкии фото\DSC_0972.JPG"/>
          <p:cNvPicPr>
            <a:picLocks noChangeAspect="1" noChangeArrowheads="1"/>
          </p:cNvPicPr>
          <p:nvPr/>
        </p:nvPicPr>
        <p:blipFill>
          <a:blip r:embed="rId2" cstate="print"/>
          <a:srcRect t="45300" b="7700"/>
          <a:stretch>
            <a:fillRect/>
          </a:stretch>
        </p:blipFill>
        <p:spPr bwMode="auto">
          <a:xfrm>
            <a:off x="214282" y="3929066"/>
            <a:ext cx="8686797" cy="2714643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5699" y="0"/>
            <a:ext cx="8229600" cy="2214554"/>
          </a:xfrm>
        </p:spPr>
        <p:txBody>
          <a:bodyPr>
            <a:prstTxWarp prst="textCurveDown">
              <a:avLst/>
            </a:prstTxWarp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F:\Проект\сказкии фото\20170113_115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428868"/>
            <a:ext cx="7000892" cy="3938002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285728"/>
            <a:ext cx="88583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Тема: </a:t>
            </a: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«Сказка в гости к нам пришла»</a:t>
            </a:r>
          </a:p>
          <a:p>
            <a:r>
              <a:rPr lang="ru-RU" sz="36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Разработали: </a:t>
            </a:r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М.В.Шестакова, </a:t>
            </a:r>
            <a:r>
              <a:rPr lang="ru-RU" sz="32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В.С.Колпакова</a:t>
            </a:r>
            <a:endParaRPr lang="ru-RU" sz="36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6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Тип проекта: </a:t>
            </a: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познавательно -  творческий</a:t>
            </a:r>
          </a:p>
          <a:p>
            <a:r>
              <a:rPr lang="ru-RU" sz="36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Вид проекта: </a:t>
            </a: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групповой</a:t>
            </a:r>
          </a:p>
          <a:p>
            <a:r>
              <a:rPr lang="ru-RU" sz="36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Продолжительность: </a:t>
            </a: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среднесрочный  (3 недели)</a:t>
            </a:r>
          </a:p>
          <a:p>
            <a:r>
              <a:rPr lang="ru-RU" sz="36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Сроки проведения:  </a:t>
            </a: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01.02.17г. – 21.02.17г.</a:t>
            </a:r>
          </a:p>
          <a:p>
            <a:r>
              <a:rPr lang="ru-RU" sz="36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Участники проекта: </a:t>
            </a:r>
            <a:r>
              <a:rPr lang="ru-RU" sz="3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воспитатели, дети группы, родители воспитанников.</a:t>
            </a:r>
            <a:endParaRPr lang="ru-RU" sz="36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85728"/>
            <a:ext cx="864399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Актуальность:  </a:t>
            </a:r>
            <a:r>
              <a:rPr kumimoji="0" lang="ru-RU" sz="20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Младший дошкольный возраст </a:t>
            </a:r>
            <a:r>
              <a:rPr kumimoji="0" lang="ru-RU" sz="20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наиболее благоприятный период всестороннего развития ребенка. Роль сказок в воспитании детей </a:t>
            </a:r>
            <a:r>
              <a:rPr kumimoji="0" lang="ru-RU" sz="20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дошкольников очень велика. Сказка является одним из средств народной мудрости, выраженной в образной, доступной детям форме. Она приобщает к общечеловеческому и этническому опыту. Кроме того, сказка является одним их лучших средств развития речи у младших дошкольников. Сказка </a:t>
            </a:r>
            <a:r>
              <a:rPr kumimoji="0" lang="ru-RU" sz="20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самая благодатная почва, имеющая неограниченные развивающие и воспитывающие возможности.</a:t>
            </a:r>
            <a:r>
              <a:rPr lang="ru-RU" sz="1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0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современных условиях жизни у детей наблюдается снижение читательского интереса. К сожалению, сегодня и дети, и родители не всегда понимают, что книга является особым художественным способом познания окружающей действительности человеческих взаимоотношений и социальных ценностей. Исходя из этого, была поставлена проблема.</a:t>
            </a:r>
            <a:endParaRPr kumimoji="0" lang="ru-RU" sz="100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Проблема:   </a:t>
            </a:r>
            <a:r>
              <a:rPr kumimoji="0" lang="ru-RU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детей недостаточные знания о сказках.</a:t>
            </a:r>
            <a:endParaRPr kumimoji="0" lang="ru-RU" sz="105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kumimoji="0" lang="ru-RU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Знакомство детей со сказками через различные виды деятельности.</a:t>
            </a:r>
            <a:endParaRPr kumimoji="0" lang="ru-RU" sz="320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285728"/>
            <a:ext cx="8643998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sz="1050" b="1" i="0" u="none" strike="noStrike" normalizeH="0" baseline="0" dirty="0" smtClean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Создать необходимые условия для знакомства детей со сказками</a:t>
            </a:r>
            <a:endParaRPr kumimoji="0" lang="ru-RU" sz="105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Развивать познавательные способности ребенка, любознательность, творческое воображение, память, фантазию</a:t>
            </a:r>
            <a:endParaRPr kumimoji="0" lang="ru-RU" sz="105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Развивать инициативность и самостоятельность</a:t>
            </a:r>
            <a:endParaRPr kumimoji="0" lang="ru-RU" sz="105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Работать над звукопроизношением, развивать звуковую культуру речи детей, обогащать словарь, развивать выразительную, связную речь</a:t>
            </a:r>
            <a:endParaRPr kumimoji="0" lang="ru-RU" sz="105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Учить детей понимать эмоциональное состояние героев сказок и своё собственное</a:t>
            </a:r>
            <a:endParaRPr kumimoji="0" lang="ru-RU" sz="105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Развивать групповую сплоченность, самооценку детей</a:t>
            </a:r>
            <a:endParaRPr kumimoji="0" lang="ru-RU" sz="105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Воспитывать интерес к сказкам</a:t>
            </a:r>
            <a:endParaRPr kumimoji="0" lang="ru-RU" sz="105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Закладывать основы нравственности, воспитывать моральные ценности</a:t>
            </a:r>
            <a:endParaRPr kumimoji="0" lang="ru-RU" sz="3200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000108"/>
          </a:xfrm>
        </p:spPr>
        <p:txBody>
          <a:bodyPr>
            <a:noAutofit/>
          </a:bodyPr>
          <a:lstStyle/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Речевое и социально – коммуникативное   развитие</a:t>
            </a:r>
          </a:p>
        </p:txBody>
      </p:sp>
      <p:pic>
        <p:nvPicPr>
          <p:cNvPr id="17411" name="Picture 3" descr="F:\Проект\сказкии фото\20170209_0821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8972">
            <a:off x="4363462" y="1143011"/>
            <a:ext cx="4572000" cy="2571750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17412" name="Picture 4" descr="F:\Проект\сказкии фото\20170209_082016.jpg"/>
          <p:cNvPicPr>
            <a:picLocks noChangeAspect="1" noChangeArrowheads="1"/>
          </p:cNvPicPr>
          <p:nvPr/>
        </p:nvPicPr>
        <p:blipFill>
          <a:blip r:embed="rId3" cstate="print"/>
          <a:srcRect l="14844" t="9722"/>
          <a:stretch>
            <a:fillRect/>
          </a:stretch>
        </p:blipFill>
        <p:spPr bwMode="auto">
          <a:xfrm>
            <a:off x="2428860" y="3857628"/>
            <a:ext cx="4672044" cy="2786082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2844" y="1214422"/>
            <a:ext cx="39290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Сказки надо рассказывать тихо. </a:t>
            </a:r>
            <a:b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С расстановкой. Ничуть не спеша. </a:t>
            </a:r>
            <a:b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Чтобы в добрый конец, а не в лихо — </a:t>
            </a:r>
            <a:b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Успевала поверить душа...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Проект\сказкии фото\20170214_073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14290"/>
            <a:ext cx="5969010" cy="3357568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4" name="Picture 5" descr="F:\Проект\сказкии фото\IMG_20170124_173523.jpg"/>
          <p:cNvPicPr>
            <a:picLocks noChangeAspect="1" noChangeArrowheads="1"/>
          </p:cNvPicPr>
          <p:nvPr/>
        </p:nvPicPr>
        <p:blipFill>
          <a:blip r:embed="rId3" cstate="print"/>
          <a:srcRect t="30208" b="33333"/>
          <a:stretch>
            <a:fillRect/>
          </a:stretch>
        </p:blipFill>
        <p:spPr bwMode="auto">
          <a:xfrm>
            <a:off x="4201913" y="3786190"/>
            <a:ext cx="4304865" cy="2786082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3929066"/>
            <a:ext cx="385765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В мире много сказок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Грустных и смешных.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И прожить на свете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Нам нельзя без них.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Проект\сказкии фото\20170131_082224.jpg"/>
          <p:cNvPicPr>
            <a:picLocks noChangeAspect="1" noChangeArrowheads="1"/>
          </p:cNvPicPr>
          <p:nvPr/>
        </p:nvPicPr>
        <p:blipFill>
          <a:blip r:embed="rId2" cstate="print"/>
          <a:srcRect l="22667" t="17037"/>
          <a:stretch>
            <a:fillRect/>
          </a:stretch>
        </p:blipFill>
        <p:spPr bwMode="auto">
          <a:xfrm rot="407683">
            <a:off x="4516144" y="3684728"/>
            <a:ext cx="4483550" cy="2705591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19459" name="Picture 3" descr="F:\Проект\сказкии фото\20170209_083551.jpg"/>
          <p:cNvPicPr>
            <a:picLocks noChangeAspect="1" noChangeArrowheads="1"/>
          </p:cNvPicPr>
          <p:nvPr/>
        </p:nvPicPr>
        <p:blipFill>
          <a:blip r:embed="rId3" cstate="print"/>
          <a:srcRect t="10526"/>
          <a:stretch>
            <a:fillRect/>
          </a:stretch>
        </p:blipFill>
        <p:spPr bwMode="auto">
          <a:xfrm rot="21184487">
            <a:off x="283037" y="1092771"/>
            <a:ext cx="5251865" cy="2643206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643570" y="1357299"/>
            <a:ext cx="328614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В сказке радость побеждает,</a:t>
            </a:r>
            <a:b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Сказка учит нас любить.</a:t>
            </a:r>
            <a:b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В сказке звери оживают,</a:t>
            </a:r>
            <a:b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Начинают говорить.</a:t>
            </a:r>
            <a:r>
              <a:rPr lang="ru-RU" sz="2000" dirty="0" smtClean="0"/>
              <a:t> 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Здоровье и физическое развитие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9461" name="Picture 5" descr="F:\Проект\сказкии фото\DSC_0968.JPG"/>
          <p:cNvPicPr>
            <a:picLocks noChangeAspect="1" noChangeArrowheads="1"/>
          </p:cNvPicPr>
          <p:nvPr/>
        </p:nvPicPr>
        <p:blipFill>
          <a:blip r:embed="rId4" cstate="print"/>
          <a:srcRect t="20584"/>
          <a:stretch>
            <a:fillRect/>
          </a:stretch>
        </p:blipFill>
        <p:spPr bwMode="auto">
          <a:xfrm rot="21442620">
            <a:off x="88315" y="4172553"/>
            <a:ext cx="4916575" cy="2438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Художественно – эстетическое развитие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482" name="Picture 2" descr="F:\Проект\сказкии фото\IMG_20170206_073212.jpg"/>
          <p:cNvPicPr>
            <a:picLocks noChangeAspect="1" noChangeArrowheads="1"/>
          </p:cNvPicPr>
          <p:nvPr/>
        </p:nvPicPr>
        <p:blipFill>
          <a:blip r:embed="rId2" cstate="print"/>
          <a:srcRect t="9782" r="6250"/>
          <a:stretch>
            <a:fillRect/>
          </a:stretch>
        </p:blipFill>
        <p:spPr bwMode="auto">
          <a:xfrm rot="21246258">
            <a:off x="253155" y="1004359"/>
            <a:ext cx="4377849" cy="2373280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0483" name="Picture 3" descr="F:\Проект\сказкии фото\IMG_20170206_095008.jpg"/>
          <p:cNvPicPr>
            <a:picLocks noChangeAspect="1" noChangeArrowheads="1"/>
          </p:cNvPicPr>
          <p:nvPr/>
        </p:nvPicPr>
        <p:blipFill>
          <a:blip r:embed="rId3" cstate="print"/>
          <a:srcRect l="6250" t="7008"/>
          <a:stretch>
            <a:fillRect/>
          </a:stretch>
        </p:blipFill>
        <p:spPr bwMode="auto">
          <a:xfrm rot="21380403">
            <a:off x="142844" y="3929066"/>
            <a:ext cx="4361426" cy="2437068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0484" name="Picture 4" descr="F:\Проект\сказкии фото\IMG_20170210_100013.jpg"/>
          <p:cNvPicPr>
            <a:picLocks noChangeAspect="1" noChangeArrowheads="1"/>
          </p:cNvPicPr>
          <p:nvPr/>
        </p:nvPicPr>
        <p:blipFill>
          <a:blip r:embed="rId4" cstate="print"/>
          <a:srcRect t="-1313" r="10937"/>
          <a:stretch>
            <a:fillRect/>
          </a:stretch>
        </p:blipFill>
        <p:spPr bwMode="auto">
          <a:xfrm rot="217350">
            <a:off x="4656068" y="993516"/>
            <a:ext cx="4403191" cy="2821648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7" name="Picture 2" descr="F:\Проект\сказкии фото\20170207_1048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71404">
            <a:off x="4643438" y="4000504"/>
            <a:ext cx="4317998" cy="2428874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F:\Проект\сказкии фото\DSC_0978.JPG"/>
          <p:cNvPicPr>
            <a:picLocks noChangeAspect="1" noChangeArrowheads="1"/>
          </p:cNvPicPr>
          <p:nvPr/>
        </p:nvPicPr>
        <p:blipFill>
          <a:blip r:embed="rId2" cstate="print"/>
          <a:srcRect l="16406" t="22975" r="34375"/>
          <a:stretch>
            <a:fillRect/>
          </a:stretch>
        </p:blipFill>
        <p:spPr bwMode="auto">
          <a:xfrm rot="224547">
            <a:off x="5749798" y="317888"/>
            <a:ext cx="3286116" cy="3419275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21509" name="Picture 5" descr="F:\Проект\сказкии фото\DSC_09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858008"/>
            <a:ext cx="4286280" cy="2849920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72066" y="4071942"/>
            <a:ext cx="378621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Пусть герои сказок</a:t>
            </a:r>
            <a:b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Дарят нам тепло.</a:t>
            </a:r>
            <a:b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Пусть добро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навеки</a:t>
            </a:r>
            <a:b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Побеждает зло!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1510" name="Picture 6" descr="F:\Проект\сказкии фото\DSC_1006.JPG"/>
          <p:cNvPicPr>
            <a:picLocks noChangeAspect="1" noChangeArrowheads="1"/>
          </p:cNvPicPr>
          <p:nvPr/>
        </p:nvPicPr>
        <p:blipFill>
          <a:blip r:embed="rId4" cstate="print"/>
          <a:srcRect t="14000" r="14894"/>
          <a:stretch>
            <a:fillRect/>
          </a:stretch>
        </p:blipFill>
        <p:spPr bwMode="auto">
          <a:xfrm>
            <a:off x="285720" y="214290"/>
            <a:ext cx="5429288" cy="3647803"/>
          </a:xfrm>
          <a:prstGeom prst="rect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Words>459</Words>
  <PresentationFormat>Экран (4:3)</PresentationFormat>
  <Paragraphs>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Проект «Сказка в гости  к нам пришла»</vt:lpstr>
      <vt:lpstr>Слайд 2</vt:lpstr>
      <vt:lpstr>Слайд 3</vt:lpstr>
      <vt:lpstr>Слайд 4</vt:lpstr>
      <vt:lpstr>Речевое и социально – коммуникативное   развитие</vt:lpstr>
      <vt:lpstr>Слайд 6</vt:lpstr>
      <vt:lpstr>Здоровье и физическое развитие </vt:lpstr>
      <vt:lpstr>Художественно – эстетическое развитие </vt:lpstr>
      <vt:lpstr>Слайд 9</vt:lpstr>
      <vt:lpstr>Игровая деятельность </vt:lpstr>
      <vt:lpstr>Слайд 11</vt:lpstr>
      <vt:lpstr>Слайд 12</vt:lpstr>
      <vt:lpstr>Итоговое мероприятие – театрализация сказки «Репка»  для детей раннего возраста</vt:lpstr>
      <vt:lpstr>Взаимодействие с  родителями: </vt:lpstr>
      <vt:lpstr>Результаты  проекта: </vt:lpstr>
      <vt:lpstr>Перспективы проекта: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«Сказка в гости  к нам пришла»</dc:title>
  <dc:creator>лнпала</dc:creator>
  <cp:lastModifiedBy>лнпала</cp:lastModifiedBy>
  <cp:revision>29</cp:revision>
  <dcterms:created xsi:type="dcterms:W3CDTF">2017-04-09T01:11:00Z</dcterms:created>
  <dcterms:modified xsi:type="dcterms:W3CDTF">2017-04-09T05:37:11Z</dcterms:modified>
</cp:coreProperties>
</file>